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9"/>
  </p:notesMasterIdLst>
  <p:sldIdLst>
    <p:sldId id="2147478707" r:id="rId5"/>
    <p:sldId id="2147478704" r:id="rId6"/>
    <p:sldId id="2147478706" r:id="rId7"/>
    <p:sldId id="2147478705" r:id="rId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id="{D3F2DC36-E184-4495-A141-13788194CA02}">
          <p14:sldIdLst>
            <p14:sldId id="2147478707"/>
          </p14:sldIdLst>
        </p14:section>
        <p14:section name="Instructions" id="{B7E68413-8339-46A7-8204-FA1E72A95714}">
          <p14:sldIdLst>
            <p14:sldId id="2147478704"/>
            <p14:sldId id="2147478706"/>
          </p14:sldIdLst>
        </p14:section>
        <p14:section name="Example" id="{E1AD0866-988A-47F0-B812-391F985AF208}">
          <p14:sldIdLst>
            <p14:sldId id="214747870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F50"/>
    <a:srgbClr val="FFFFFF"/>
    <a:srgbClr val="F2F2F2"/>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D6AE1A-0EEB-468B-BCDB-614F0612C3A9}" v="1" dt="2026-02-24T16:12:51.3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125" autoAdjust="0"/>
  </p:normalViewPr>
  <p:slideViewPr>
    <p:cSldViewPr snapToGrid="0">
      <p:cViewPr varScale="1">
        <p:scale>
          <a:sx n="104" d="100"/>
          <a:sy n="104" d="100"/>
        </p:scale>
        <p:origin x="138"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leriotis, Christopher D CIV USN CNO (USA)" userId="b67f115e-3e91-4262-85a5-180accc0e2e2" providerId="ADAL" clId="{82D59B06-46EA-4E85-98C5-3337794A410A}"/>
    <pc:docChg chg="modMainMaster">
      <pc:chgData name="Kleriotis, Christopher D CIV USN CNO (USA)" userId="b67f115e-3e91-4262-85a5-180accc0e2e2" providerId="ADAL" clId="{82D59B06-46EA-4E85-98C5-3337794A410A}" dt="2026-02-24T16:12:51.335" v="14"/>
      <pc:docMkLst>
        <pc:docMk/>
      </pc:docMkLst>
      <pc:sldMasterChg chg="modSldLayout">
        <pc:chgData name="Kleriotis, Christopher D CIV USN CNO (USA)" userId="b67f115e-3e91-4262-85a5-180accc0e2e2" providerId="ADAL" clId="{82D59B06-46EA-4E85-98C5-3337794A410A}" dt="2026-02-24T16:12:51.335" v="14"/>
        <pc:sldMasterMkLst>
          <pc:docMk/>
          <pc:sldMasterMk cId="530849092" sldId="2147483675"/>
        </pc:sldMasterMkLst>
        <pc:sldLayoutChg chg="delSp modSp mod">
          <pc:chgData name="Kleriotis, Christopher D CIV USN CNO (USA)" userId="b67f115e-3e91-4262-85a5-180accc0e2e2" providerId="ADAL" clId="{82D59B06-46EA-4E85-98C5-3337794A410A}" dt="2026-02-24T16:12:51.333" v="2"/>
          <pc:sldLayoutMkLst>
            <pc:docMk/>
            <pc:sldMasterMk cId="530849092" sldId="2147483675"/>
            <pc:sldLayoutMk cId="1563170482" sldId="2147483677"/>
          </pc:sldLayoutMkLst>
          <pc:spChg chg="del mod">
            <ac:chgData name="Kleriotis, Christopher D CIV USN CNO (USA)" userId="b67f115e-3e91-4262-85a5-180accc0e2e2" providerId="ADAL" clId="{82D59B06-46EA-4E85-98C5-3337794A410A}" dt="2026-02-24T16:12:51.333" v="2"/>
            <ac:spMkLst>
              <pc:docMk/>
              <pc:sldMasterMk cId="530849092" sldId="2147483675"/>
              <pc:sldLayoutMk cId="1563170482" sldId="2147483677"/>
              <ac:spMk id="10" creationId="{00000000-0000-0000-0000-000000000000}"/>
            </ac:spMkLst>
          </pc:spChg>
        </pc:sldLayoutChg>
        <pc:sldLayoutChg chg="delSp modSp mod">
          <pc:chgData name="Kleriotis, Christopher D CIV USN CNO (USA)" userId="b67f115e-3e91-4262-85a5-180accc0e2e2" providerId="ADAL" clId="{82D59B06-46EA-4E85-98C5-3337794A410A}" dt="2026-02-24T16:12:51.333" v="4"/>
          <pc:sldLayoutMkLst>
            <pc:docMk/>
            <pc:sldMasterMk cId="530849092" sldId="2147483675"/>
            <pc:sldLayoutMk cId="1322207996" sldId="2147483678"/>
          </pc:sldLayoutMkLst>
          <pc:spChg chg="del mod">
            <ac:chgData name="Kleriotis, Christopher D CIV USN CNO (USA)" userId="b67f115e-3e91-4262-85a5-180accc0e2e2" providerId="ADAL" clId="{82D59B06-46EA-4E85-98C5-3337794A410A}" dt="2026-02-24T16:12:51.333" v="4"/>
            <ac:spMkLst>
              <pc:docMk/>
              <pc:sldMasterMk cId="530849092" sldId="2147483675"/>
              <pc:sldLayoutMk cId="1322207996" sldId="2147483678"/>
              <ac:spMk id="10" creationId="{00000000-0000-0000-0000-000000000000}"/>
            </ac:spMkLst>
          </pc:spChg>
        </pc:sldLayoutChg>
        <pc:sldLayoutChg chg="delSp modSp mod">
          <pc:chgData name="Kleriotis, Christopher D CIV USN CNO (USA)" userId="b67f115e-3e91-4262-85a5-180accc0e2e2" providerId="ADAL" clId="{82D59B06-46EA-4E85-98C5-3337794A410A}" dt="2026-02-24T16:12:51.333" v="6"/>
          <pc:sldLayoutMkLst>
            <pc:docMk/>
            <pc:sldMasterMk cId="530849092" sldId="2147483675"/>
            <pc:sldLayoutMk cId="2425824807" sldId="2147483679"/>
          </pc:sldLayoutMkLst>
          <pc:spChg chg="del mod">
            <ac:chgData name="Kleriotis, Christopher D CIV USN CNO (USA)" userId="b67f115e-3e91-4262-85a5-180accc0e2e2" providerId="ADAL" clId="{82D59B06-46EA-4E85-98C5-3337794A410A}" dt="2026-02-24T16:12:51.333" v="6"/>
            <ac:spMkLst>
              <pc:docMk/>
              <pc:sldMasterMk cId="530849092" sldId="2147483675"/>
              <pc:sldLayoutMk cId="2425824807" sldId="2147483679"/>
              <ac:spMk id="10" creationId="{00000000-0000-0000-0000-000000000000}"/>
            </ac:spMkLst>
          </pc:spChg>
        </pc:sldLayoutChg>
        <pc:sldLayoutChg chg="delSp modSp mod">
          <pc:chgData name="Kleriotis, Christopher D CIV USN CNO (USA)" userId="b67f115e-3e91-4262-85a5-180accc0e2e2" providerId="ADAL" clId="{82D59B06-46EA-4E85-98C5-3337794A410A}" dt="2026-02-24T16:12:51.334" v="8"/>
          <pc:sldLayoutMkLst>
            <pc:docMk/>
            <pc:sldMasterMk cId="530849092" sldId="2147483675"/>
            <pc:sldLayoutMk cId="3733425023" sldId="2147483680"/>
          </pc:sldLayoutMkLst>
          <pc:spChg chg="del mod">
            <ac:chgData name="Kleriotis, Christopher D CIV USN CNO (USA)" userId="b67f115e-3e91-4262-85a5-180accc0e2e2" providerId="ADAL" clId="{82D59B06-46EA-4E85-98C5-3337794A410A}" dt="2026-02-24T16:12:51.334" v="8"/>
            <ac:spMkLst>
              <pc:docMk/>
              <pc:sldMasterMk cId="530849092" sldId="2147483675"/>
              <pc:sldLayoutMk cId="3733425023" sldId="2147483680"/>
              <ac:spMk id="10" creationId="{00000000-0000-0000-0000-000000000000}"/>
            </ac:spMkLst>
          </pc:spChg>
        </pc:sldLayoutChg>
        <pc:sldLayoutChg chg="delSp modSp mod">
          <pc:chgData name="Kleriotis, Christopher D CIV USN CNO (USA)" userId="b67f115e-3e91-4262-85a5-180accc0e2e2" providerId="ADAL" clId="{82D59B06-46EA-4E85-98C5-3337794A410A}" dt="2026-02-24T16:12:51.334" v="10"/>
          <pc:sldLayoutMkLst>
            <pc:docMk/>
            <pc:sldMasterMk cId="530849092" sldId="2147483675"/>
            <pc:sldLayoutMk cId="3179432410" sldId="2147483682"/>
          </pc:sldLayoutMkLst>
          <pc:spChg chg="del mod">
            <ac:chgData name="Kleriotis, Christopher D CIV USN CNO (USA)" userId="b67f115e-3e91-4262-85a5-180accc0e2e2" providerId="ADAL" clId="{82D59B06-46EA-4E85-98C5-3337794A410A}" dt="2026-02-24T16:12:51.334" v="10"/>
            <ac:spMkLst>
              <pc:docMk/>
              <pc:sldMasterMk cId="530849092" sldId="2147483675"/>
              <pc:sldLayoutMk cId="3179432410" sldId="2147483682"/>
              <ac:spMk id="10" creationId="{00000000-0000-0000-0000-000000000000}"/>
            </ac:spMkLst>
          </pc:spChg>
        </pc:sldLayoutChg>
        <pc:sldLayoutChg chg="delSp modSp mod">
          <pc:chgData name="Kleriotis, Christopher D CIV USN CNO (USA)" userId="b67f115e-3e91-4262-85a5-180accc0e2e2" providerId="ADAL" clId="{82D59B06-46EA-4E85-98C5-3337794A410A}" dt="2026-02-24T16:12:51.334" v="12"/>
          <pc:sldLayoutMkLst>
            <pc:docMk/>
            <pc:sldMasterMk cId="530849092" sldId="2147483675"/>
            <pc:sldLayoutMk cId="3943636526" sldId="2147483683"/>
          </pc:sldLayoutMkLst>
          <pc:spChg chg="del mod">
            <ac:chgData name="Kleriotis, Christopher D CIV USN CNO (USA)" userId="b67f115e-3e91-4262-85a5-180accc0e2e2" providerId="ADAL" clId="{82D59B06-46EA-4E85-98C5-3337794A410A}" dt="2026-02-24T16:12:51.334" v="12"/>
            <ac:spMkLst>
              <pc:docMk/>
              <pc:sldMasterMk cId="530849092" sldId="2147483675"/>
              <pc:sldLayoutMk cId="3943636526" sldId="2147483683"/>
              <ac:spMk id="10" creationId="{00000000-0000-0000-0000-000000000000}"/>
            </ac:spMkLst>
          </pc:spChg>
        </pc:sldLayoutChg>
        <pc:sldLayoutChg chg="delSp modSp mod">
          <pc:chgData name="Kleriotis, Christopher D CIV USN CNO (USA)" userId="b67f115e-3e91-4262-85a5-180accc0e2e2" providerId="ADAL" clId="{82D59B06-46EA-4E85-98C5-3337794A410A}" dt="2026-02-24T16:12:51.335" v="14"/>
          <pc:sldLayoutMkLst>
            <pc:docMk/>
            <pc:sldMasterMk cId="530849092" sldId="2147483675"/>
            <pc:sldLayoutMk cId="1993253215" sldId="2147483685"/>
          </pc:sldLayoutMkLst>
          <pc:spChg chg="del mod">
            <ac:chgData name="Kleriotis, Christopher D CIV USN CNO (USA)" userId="b67f115e-3e91-4262-85a5-180accc0e2e2" providerId="ADAL" clId="{82D59B06-46EA-4E85-98C5-3337794A410A}" dt="2026-02-24T16:12:51.335" v="14"/>
            <ac:spMkLst>
              <pc:docMk/>
              <pc:sldMasterMk cId="530849092" sldId="2147483675"/>
              <pc:sldLayoutMk cId="1993253215" sldId="2147483685"/>
              <ac:spMk id="10"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D677D54-1FE0-47DE-81DF-D8CF4A3D1153}" type="datetimeFigureOut">
              <a:rPr lang="en-US" smtClean="0"/>
              <a:t>2/24/2026</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FF69CC2D-83A7-4B65-976C-9179684282E7}" type="slidenum">
              <a:rPr lang="en-US" smtClean="0"/>
              <a:t>‹#›</a:t>
            </a:fld>
            <a:endParaRPr lang="en-US" dirty="0"/>
          </a:p>
        </p:txBody>
      </p:sp>
    </p:spTree>
    <p:extLst>
      <p:ext uri="{BB962C8B-B14F-4D97-AF65-F5344CB8AC3E}">
        <p14:creationId xmlns:p14="http://schemas.microsoft.com/office/powerpoint/2010/main" val="1693652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3237">
              <a:defRPr/>
            </a:pPr>
            <a:fld id="{58F89241-E6EE-4E7D-B73A-A15B91D7FA6A}" type="slidenum">
              <a:rPr lang="en-US">
                <a:solidFill>
                  <a:prstClr val="black"/>
                </a:solidFill>
                <a:latin typeface="Calibri" panose="020F0502020204030204"/>
              </a:rPr>
              <a:pPr defTabSz="933237">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4275939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897433">
              <a:defRPr/>
            </a:pPr>
            <a:fld id="{58F89241-E6EE-4E7D-B73A-A15B91D7FA6A}" type="slidenum">
              <a:rPr lang="en-US">
                <a:solidFill>
                  <a:prstClr val="black"/>
                </a:solidFill>
                <a:latin typeface="Calibri" panose="020F0502020204030204"/>
              </a:rPr>
              <a:pPr defTabSz="897433">
                <a:defRPr/>
              </a:pPr>
              <a:t>2</a:t>
            </a:fld>
            <a:endParaRPr lang="en-US">
              <a:solidFill>
                <a:prstClr val="black"/>
              </a:solidFill>
              <a:latin typeface="Calibri" panose="020F0502020204030204"/>
            </a:endParaRPr>
          </a:p>
        </p:txBody>
      </p:sp>
    </p:spTree>
    <p:extLst>
      <p:ext uri="{BB962C8B-B14F-4D97-AF65-F5344CB8AC3E}">
        <p14:creationId xmlns:p14="http://schemas.microsoft.com/office/powerpoint/2010/main" val="2236999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3237">
              <a:defRPr/>
            </a:pPr>
            <a:fld id="{58F89241-E6EE-4E7D-B73A-A15B91D7FA6A}" type="slidenum">
              <a:rPr lang="en-US">
                <a:solidFill>
                  <a:prstClr val="black"/>
                </a:solidFill>
                <a:latin typeface="Calibri" panose="020F0502020204030204"/>
              </a:rPr>
              <a:pPr defTabSz="933237">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3160982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5D79A-DEBC-06BF-E699-83E4D3DE23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9E71F3-CD2D-0E58-2018-D859C43360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81A44C-9A93-6FE5-0C63-DEC1FF02CE7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8ED5B0D9-C24C-A187-F8E8-0BE41BF90A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BEC154-BDB2-14C0-A8F0-A095C541DBB1}"/>
              </a:ext>
            </a:extLst>
          </p:cNvPr>
          <p:cNvSpPr>
            <a:spLocks noGrp="1"/>
          </p:cNvSpPr>
          <p:nvPr>
            <p:ph type="sldNum" sz="quarter" idx="12"/>
          </p:nvPr>
        </p:nvSpPr>
        <p:spPr/>
        <p:txBody>
          <a:bodyPr/>
          <a:lstStyle>
            <a:lvl1pPr>
              <a:defRPr>
                <a:solidFill>
                  <a:schemeClr val="tx1"/>
                </a:solidFill>
              </a:defRPr>
            </a:lvl1pPr>
          </a:lstStyle>
          <a:p>
            <a:fld id="{B7757FFB-0004-4E4F-A928-1A44C9AC2B7C}" type="slidenum">
              <a:rPr lang="en-US" smtClean="0"/>
              <a:pPr/>
              <a:t>‹#›</a:t>
            </a:fld>
            <a:endParaRPr lang="en-US"/>
          </a:p>
        </p:txBody>
      </p:sp>
    </p:spTree>
    <p:extLst>
      <p:ext uri="{BB962C8B-B14F-4D97-AF65-F5344CB8AC3E}">
        <p14:creationId xmlns:p14="http://schemas.microsoft.com/office/powerpoint/2010/main" val="843800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8_Title only (NPI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D7FBBE-CF1B-BFFC-AAE3-14335002A829}"/>
              </a:ext>
            </a:extLst>
          </p:cNvPr>
          <p:cNvSpPr/>
          <p:nvPr userDrawn="1"/>
        </p:nvSpPr>
        <p:spPr>
          <a:xfrm>
            <a:off x="0" y="0"/>
            <a:ext cx="12203421" cy="822640"/>
          </a:xfrm>
          <a:prstGeom prst="rect">
            <a:avLst/>
          </a:prstGeom>
          <a:solidFill>
            <a:srgbClr val="173156"/>
          </a:solidFill>
          <a:ln>
            <a:solidFill>
              <a:srgbClr val="1731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35FA051-85A1-48C3-861B-F3C98AFB19CF}" type="slidenum">
              <a:rPr kumimoji="0" lang="en-US" sz="1200" b="0" i="0" u="none" strike="noStrike" kern="1200" cap="none" spc="0" normalizeH="0" baseline="0" noProof="0" smtClean="0">
                <a:ln>
                  <a:noFill/>
                </a:ln>
                <a:solidFill>
                  <a:prstClr val="black">
                    <a:tint val="75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Aptos" panose="02110004020202020204"/>
              <a:ea typeface="+mn-ea"/>
              <a:cs typeface="+mn-cs"/>
            </a:endParaRPr>
          </a:p>
        </p:txBody>
      </p:sp>
      <p:pic>
        <p:nvPicPr>
          <p:cNvPr id="4" name="Picture 3">
            <a:extLst>
              <a:ext uri="{FF2B5EF4-FFF2-40B4-BE49-F238E27FC236}">
                <a16:creationId xmlns:a16="http://schemas.microsoft.com/office/drawing/2014/main" id="{00022131-E818-D349-EDE8-FAA99D3478D4}"/>
              </a:ext>
            </a:extLst>
          </p:cNvPr>
          <p:cNvPicPr>
            <a:picLocks noChangeAspect="1"/>
          </p:cNvPicPr>
          <p:nvPr userDrawn="1"/>
        </p:nvPicPr>
        <p:blipFill>
          <a:blip r:embed="rId2"/>
          <a:stretch>
            <a:fillRect/>
          </a:stretch>
        </p:blipFill>
        <p:spPr>
          <a:xfrm>
            <a:off x="6849533" y="171608"/>
            <a:ext cx="5342467" cy="479424"/>
          </a:xfrm>
          <a:prstGeom prst="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pic>
      <p:sp>
        <p:nvSpPr>
          <p:cNvPr id="8" name="Text Placeholder 7">
            <a:extLst>
              <a:ext uri="{FF2B5EF4-FFF2-40B4-BE49-F238E27FC236}">
                <a16:creationId xmlns:a16="http://schemas.microsoft.com/office/drawing/2014/main" id="{B2D79C33-D20E-17CA-079C-A51BFDD871D2}"/>
              </a:ext>
            </a:extLst>
          </p:cNvPr>
          <p:cNvSpPr>
            <a:spLocks noGrp="1"/>
          </p:cNvSpPr>
          <p:nvPr>
            <p:ph type="body" sz="quarter" idx="10"/>
          </p:nvPr>
        </p:nvSpPr>
        <p:spPr>
          <a:xfrm>
            <a:off x="242629" y="180934"/>
            <a:ext cx="6849533" cy="470098"/>
          </a:xfrm>
        </p:spPr>
        <p:txBody>
          <a:bodyPr>
            <a:noAutofit/>
          </a:bodyPr>
          <a:lstStyle>
            <a:lvl1pPr marL="0" indent="0">
              <a:buNone/>
              <a:defRPr sz="2800" b="1">
                <a:solidFill>
                  <a:schemeClr val="bg1"/>
                </a:solidFill>
                <a:latin typeface="Cambria" panose="02040503050406030204" pitchFamily="18" charset="0"/>
                <a:ea typeface="Cambria" panose="02040503050406030204" pitchFamily="18" charset="0"/>
              </a:defRPr>
            </a:lvl1pPr>
          </a:lstStyle>
          <a:p>
            <a:pPr lvl="0"/>
            <a:r>
              <a:rPr lang="en-US"/>
              <a:t>Click to edit Master text styles</a:t>
            </a:r>
          </a:p>
        </p:txBody>
      </p:sp>
    </p:spTree>
    <p:extLst>
      <p:ext uri="{BB962C8B-B14F-4D97-AF65-F5344CB8AC3E}">
        <p14:creationId xmlns:p14="http://schemas.microsoft.com/office/powerpoint/2010/main" val="1993253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itle only (NPIER)">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AA9809A-C269-8C9E-E22D-5A37462D12D1}"/>
              </a:ext>
            </a:extLst>
          </p:cNvPr>
          <p:cNvSpPr/>
          <p:nvPr userDrawn="1"/>
        </p:nvSpPr>
        <p:spPr>
          <a:xfrm>
            <a:off x="0" y="0"/>
            <a:ext cx="12192000" cy="672662"/>
          </a:xfrm>
          <a:prstGeom prst="rect">
            <a:avLst/>
          </a:prstGeom>
          <a:gradFill>
            <a:gsLst>
              <a:gs pos="16000">
                <a:sysClr val="window" lastClr="FFFFFF"/>
              </a:gs>
              <a:gs pos="52000">
                <a:srgbClr val="156082">
                  <a:lumMod val="45000"/>
                  <a:lumOff val="55000"/>
                </a:srgbClr>
              </a:gs>
              <a:gs pos="100000">
                <a:srgbClr val="004A80"/>
              </a:gs>
            </a:gsLst>
            <a:lin ang="0" scaled="0"/>
          </a:gra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2" name="Title 1"/>
          <p:cNvSpPr>
            <a:spLocks noGrp="1"/>
          </p:cNvSpPr>
          <p:nvPr>
            <p:ph type="title"/>
          </p:nvPr>
        </p:nvSpPr>
        <p:spPr>
          <a:xfrm>
            <a:off x="1070264" y="1284"/>
            <a:ext cx="11121736" cy="672662"/>
          </a:xfrm>
        </p:spPr>
        <p:txBody>
          <a:bodyPr>
            <a:normAutofit/>
          </a:bodyPr>
          <a:lstStyle>
            <a:lvl1pPr>
              <a:defRPr sz="2800" b="1">
                <a:latin typeface="Cambria" panose="02040503050406030204" pitchFamily="18" charset="0"/>
                <a:ea typeface="Cambria" panose="02040503050406030204" pitchFamily="18" charset="0"/>
              </a:defRPr>
            </a:lvl1pPr>
          </a:lstStyle>
          <a:p>
            <a:r>
              <a:rPr lang="en-US"/>
              <a:t>Click to edit Master title style</a:t>
            </a:r>
          </a:p>
        </p:txBody>
      </p:sp>
      <p:sp>
        <p:nvSpPr>
          <p:cNvPr id="11" name="Rectangle 10"/>
          <p:cNvSpPr/>
          <p:nvPr userDrawn="1"/>
        </p:nvSpPr>
        <p:spPr bwMode="auto">
          <a:xfrm>
            <a:off x="864861" y="6406130"/>
            <a:ext cx="1133856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sz="1800" u="sng"/>
          </a:p>
        </p:txBody>
      </p:sp>
      <p:pic>
        <p:nvPicPr>
          <p:cNvPr id="3" name="Picture 2">
            <a:extLst>
              <a:ext uri="{FF2B5EF4-FFF2-40B4-BE49-F238E27FC236}">
                <a16:creationId xmlns:a16="http://schemas.microsoft.com/office/drawing/2014/main" id="{E328122C-ED52-F02C-7D51-4492AFC9712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78136" y="55259"/>
            <a:ext cx="713992" cy="618686"/>
          </a:xfrm>
          <a:prstGeom prst="rect">
            <a:avLst/>
          </a:prstGeom>
        </p:spPr>
      </p:pic>
      <p:sp>
        <p:nvSpPr>
          <p:cNvPr id="4" name="Slide Number Placeholder 5">
            <a:extLst>
              <a:ext uri="{FF2B5EF4-FFF2-40B4-BE49-F238E27FC236}">
                <a16:creationId xmlns:a16="http://schemas.microsoft.com/office/drawing/2014/main" id="{8C3F602F-75E7-98EE-4794-7AFB7847E804}"/>
              </a:ext>
            </a:extLst>
          </p:cNvPr>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solidFill>
              </a:defRPr>
            </a:lvl1pPr>
          </a:lstStyle>
          <a:p>
            <a:fld id="{E35FA051-85A1-48C3-861B-F3C98AFB19CF}" type="slidenum">
              <a:rPr lang="en-US" smtClean="0"/>
              <a:pPr/>
              <a:t>‹#›</a:t>
            </a:fld>
            <a:endParaRPr lang="en-US"/>
          </a:p>
        </p:txBody>
      </p:sp>
    </p:spTree>
    <p:extLst>
      <p:ext uri="{BB962C8B-B14F-4D97-AF65-F5344CB8AC3E}">
        <p14:creationId xmlns:p14="http://schemas.microsoft.com/office/powerpoint/2010/main" val="1563170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Title only (NPIER)">
    <p:spTree>
      <p:nvGrpSpPr>
        <p:cNvPr id="1" name=""/>
        <p:cNvGrpSpPr/>
        <p:nvPr/>
      </p:nvGrpSpPr>
      <p:grpSpPr>
        <a:xfrm>
          <a:off x="0" y="0"/>
          <a:ext cx="0" cy="0"/>
          <a:chOff x="0" y="0"/>
          <a:chExt cx="0" cy="0"/>
        </a:xfrm>
      </p:grpSpPr>
      <p:sp>
        <p:nvSpPr>
          <p:cNvPr id="7" name="Rectangle 6"/>
          <p:cNvSpPr/>
          <p:nvPr userDrawn="1"/>
        </p:nvSpPr>
        <p:spPr>
          <a:xfrm>
            <a:off x="5733143" y="0"/>
            <a:ext cx="6458856" cy="6406130"/>
          </a:xfrm>
          <a:prstGeom prst="rect">
            <a:avLst/>
          </a:prstGeom>
          <a:gradFill>
            <a:gsLst>
              <a:gs pos="16000">
                <a:schemeClr val="bg1"/>
              </a:gs>
              <a:gs pos="52000">
                <a:schemeClr val="accent1">
                  <a:lumMod val="45000"/>
                  <a:lumOff val="55000"/>
                </a:schemeClr>
              </a:gs>
              <a:gs pos="100000">
                <a:srgbClr val="004A8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9637" y="2991229"/>
            <a:ext cx="5231139" cy="1929115"/>
          </a:xfrm>
        </p:spPr>
        <p:txBody>
          <a:bodyPr anchor="t">
            <a:normAutofit/>
          </a:bodyPr>
          <a:lstStyle>
            <a:lvl1pPr algn="ctr">
              <a:defRPr sz="2800" b="1">
                <a:latin typeface="Cambria" panose="02040503050406030204" pitchFamily="18" charset="0"/>
                <a:ea typeface="Cambria" panose="02040503050406030204" pitchFamily="18" charset="0"/>
              </a:defRPr>
            </a:lvl1pPr>
          </a:lstStyle>
          <a:p>
            <a:r>
              <a:rPr lang="en-US"/>
              <a:t>Click to edit Master title style</a:t>
            </a:r>
          </a:p>
        </p:txBody>
      </p:sp>
      <p:sp>
        <p:nvSpPr>
          <p:cNvPr id="11" name="Rectangle 10"/>
          <p:cNvSpPr/>
          <p:nvPr userDrawn="1"/>
        </p:nvSpPr>
        <p:spPr bwMode="auto">
          <a:xfrm>
            <a:off x="864861" y="6406130"/>
            <a:ext cx="1133856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sz="1800" u="sng"/>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solidFill>
              </a:defRPr>
            </a:lvl1pPr>
          </a:lstStyle>
          <a:p>
            <a:fld id="{E35FA051-85A1-48C3-861B-F3C98AFB19CF}" type="slidenum">
              <a:rPr lang="en-US" smtClean="0"/>
              <a:pPr/>
              <a:t>‹#›</a:t>
            </a:fld>
            <a:endParaRPr lang="en-US"/>
          </a:p>
        </p:txBody>
      </p:sp>
      <p:pic>
        <p:nvPicPr>
          <p:cNvPr id="3" name="Picture 2">
            <a:extLst>
              <a:ext uri="{FF2B5EF4-FFF2-40B4-BE49-F238E27FC236}">
                <a16:creationId xmlns:a16="http://schemas.microsoft.com/office/drawing/2014/main" id="{E328122C-ED52-F02C-7D51-4492AFC9712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2573874" y="2010947"/>
            <a:ext cx="979056" cy="848368"/>
          </a:xfrm>
          <a:prstGeom prst="rect">
            <a:avLst/>
          </a:prstGeom>
        </p:spPr>
      </p:pic>
    </p:spTree>
    <p:extLst>
      <p:ext uri="{BB962C8B-B14F-4D97-AF65-F5344CB8AC3E}">
        <p14:creationId xmlns:p14="http://schemas.microsoft.com/office/powerpoint/2010/main" val="1322207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Title only (NPIER)">
    <p:spTree>
      <p:nvGrpSpPr>
        <p:cNvPr id="1" name=""/>
        <p:cNvGrpSpPr/>
        <p:nvPr/>
      </p:nvGrpSpPr>
      <p:grpSpPr>
        <a:xfrm>
          <a:off x="0" y="0"/>
          <a:ext cx="0" cy="0"/>
          <a:chOff x="0" y="0"/>
          <a:chExt cx="0" cy="0"/>
        </a:xfrm>
      </p:grpSpPr>
      <p:sp>
        <p:nvSpPr>
          <p:cNvPr id="7" name="Rectangle 6"/>
          <p:cNvSpPr/>
          <p:nvPr userDrawn="1"/>
        </p:nvSpPr>
        <p:spPr>
          <a:xfrm>
            <a:off x="0" y="0"/>
            <a:ext cx="12191999" cy="6406130"/>
          </a:xfrm>
          <a:prstGeom prst="rect">
            <a:avLst/>
          </a:prstGeom>
          <a:gradFill>
            <a:gsLst>
              <a:gs pos="16000">
                <a:schemeClr val="bg1"/>
              </a:gs>
              <a:gs pos="52000">
                <a:schemeClr val="accent1">
                  <a:lumMod val="45000"/>
                  <a:lumOff val="55000"/>
                </a:schemeClr>
              </a:gs>
              <a:gs pos="100000">
                <a:srgbClr val="004A8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9637" y="2991229"/>
            <a:ext cx="5298286" cy="1929115"/>
          </a:xfrm>
        </p:spPr>
        <p:txBody>
          <a:bodyPr anchor="t">
            <a:normAutofit/>
          </a:bodyPr>
          <a:lstStyle>
            <a:lvl1pPr algn="ctr">
              <a:defRPr sz="2800" b="1">
                <a:latin typeface="Cambria" panose="02040503050406030204" pitchFamily="18" charset="0"/>
                <a:ea typeface="Cambria" panose="02040503050406030204" pitchFamily="18" charset="0"/>
              </a:defRPr>
            </a:lvl1pPr>
          </a:lstStyle>
          <a:p>
            <a:r>
              <a:rPr lang="en-US"/>
              <a:t>Click to edit Master title style</a:t>
            </a:r>
          </a:p>
        </p:txBody>
      </p:sp>
      <p:sp>
        <p:nvSpPr>
          <p:cNvPr id="11" name="Rectangle 10"/>
          <p:cNvSpPr/>
          <p:nvPr userDrawn="1"/>
        </p:nvSpPr>
        <p:spPr bwMode="auto">
          <a:xfrm>
            <a:off x="864861" y="6406130"/>
            <a:ext cx="1133856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sz="1800" u="sng"/>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solidFill>
              </a:defRPr>
            </a:lvl1pPr>
          </a:lstStyle>
          <a:p>
            <a:fld id="{E35FA051-85A1-48C3-861B-F3C98AFB19CF}" type="slidenum">
              <a:rPr lang="en-US" smtClean="0"/>
              <a:pPr/>
              <a:t>‹#›</a:t>
            </a:fld>
            <a:endParaRPr lang="en-US"/>
          </a:p>
        </p:txBody>
      </p:sp>
    </p:spTree>
    <p:extLst>
      <p:ext uri="{BB962C8B-B14F-4D97-AF65-F5344CB8AC3E}">
        <p14:creationId xmlns:p14="http://schemas.microsoft.com/office/powerpoint/2010/main" val="2425824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Title only (NPI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D7FBBE-CF1B-BFFC-AAE3-14335002A829}"/>
              </a:ext>
            </a:extLst>
          </p:cNvPr>
          <p:cNvSpPr/>
          <p:nvPr userDrawn="1"/>
        </p:nvSpPr>
        <p:spPr>
          <a:xfrm>
            <a:off x="0" y="0"/>
            <a:ext cx="12203421" cy="822640"/>
          </a:xfrm>
          <a:prstGeom prst="rect">
            <a:avLst/>
          </a:prstGeom>
          <a:solidFill>
            <a:srgbClr val="173156"/>
          </a:solidFill>
          <a:ln>
            <a:solidFill>
              <a:srgbClr val="1731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35FA051-85A1-48C3-861B-F3C98AFB19CF}" type="slidenum">
              <a:rPr kumimoji="0" lang="en-US" sz="1200" b="0" i="0" u="none" strike="noStrike" kern="1200" cap="none" spc="0" normalizeH="0" baseline="0" noProof="0" smtClean="0">
                <a:ln>
                  <a:noFill/>
                </a:ln>
                <a:solidFill>
                  <a:prstClr val="black">
                    <a:tint val="75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Aptos" panose="02110004020202020204"/>
              <a:ea typeface="+mn-ea"/>
              <a:cs typeface="+mn-cs"/>
            </a:endParaRPr>
          </a:p>
        </p:txBody>
      </p:sp>
      <p:pic>
        <p:nvPicPr>
          <p:cNvPr id="4" name="Picture 3">
            <a:extLst>
              <a:ext uri="{FF2B5EF4-FFF2-40B4-BE49-F238E27FC236}">
                <a16:creationId xmlns:a16="http://schemas.microsoft.com/office/drawing/2014/main" id="{00022131-E818-D349-EDE8-FAA99D3478D4}"/>
              </a:ext>
            </a:extLst>
          </p:cNvPr>
          <p:cNvPicPr>
            <a:picLocks noChangeAspect="1"/>
          </p:cNvPicPr>
          <p:nvPr userDrawn="1"/>
        </p:nvPicPr>
        <p:blipFill>
          <a:blip r:embed="rId2"/>
          <a:stretch>
            <a:fillRect/>
          </a:stretch>
        </p:blipFill>
        <p:spPr>
          <a:xfrm>
            <a:off x="6849533" y="171608"/>
            <a:ext cx="5342467" cy="479424"/>
          </a:xfrm>
          <a:prstGeom prst="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pic>
      <p:sp>
        <p:nvSpPr>
          <p:cNvPr id="8" name="Text Placeholder 7">
            <a:extLst>
              <a:ext uri="{FF2B5EF4-FFF2-40B4-BE49-F238E27FC236}">
                <a16:creationId xmlns:a16="http://schemas.microsoft.com/office/drawing/2014/main" id="{B2D79C33-D20E-17CA-079C-A51BFDD871D2}"/>
              </a:ext>
            </a:extLst>
          </p:cNvPr>
          <p:cNvSpPr>
            <a:spLocks noGrp="1"/>
          </p:cNvSpPr>
          <p:nvPr>
            <p:ph type="body" sz="quarter" idx="10"/>
          </p:nvPr>
        </p:nvSpPr>
        <p:spPr>
          <a:xfrm>
            <a:off x="242629" y="180934"/>
            <a:ext cx="6849533" cy="470098"/>
          </a:xfrm>
        </p:spPr>
        <p:txBody>
          <a:bodyPr>
            <a:noAutofit/>
          </a:bodyPr>
          <a:lstStyle>
            <a:lvl1pPr marL="0" indent="0">
              <a:buNone/>
              <a:defRPr sz="2800" b="1">
                <a:solidFill>
                  <a:schemeClr val="bg1"/>
                </a:solidFill>
                <a:latin typeface="Cambria" panose="02040503050406030204" pitchFamily="18" charset="0"/>
                <a:ea typeface="Cambria" panose="02040503050406030204" pitchFamily="18" charset="0"/>
              </a:defRPr>
            </a:lvl1pPr>
          </a:lstStyle>
          <a:p>
            <a:pPr lvl="0"/>
            <a:r>
              <a:rPr lang="en-US"/>
              <a:t>Click to edit Master text styles</a:t>
            </a:r>
          </a:p>
        </p:txBody>
      </p:sp>
    </p:spTree>
    <p:extLst>
      <p:ext uri="{BB962C8B-B14F-4D97-AF65-F5344CB8AC3E}">
        <p14:creationId xmlns:p14="http://schemas.microsoft.com/office/powerpoint/2010/main" val="3733425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2490"/>
            <a:ext cx="12189665" cy="6860489"/>
          </a:xfrm>
          <a:prstGeom prst="rect">
            <a:avLst/>
          </a:prstGeom>
          <a:ln>
            <a:noFill/>
          </a:ln>
        </p:spPr>
      </p:pic>
      <p:sp>
        <p:nvSpPr>
          <p:cNvPr id="2" name="Rectangle 1"/>
          <p:cNvSpPr/>
          <p:nvPr userDrawn="1"/>
        </p:nvSpPr>
        <p:spPr bwMode="auto">
          <a:xfrm>
            <a:off x="0" y="-2490"/>
            <a:ext cx="12189664" cy="6860489"/>
          </a:xfrm>
          <a:prstGeom prst="rect">
            <a:avLst/>
          </a:prstGeom>
          <a:solidFill>
            <a:srgbClr val="FFFFFF">
              <a:alpha val="85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sng"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38057164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452028A-A410-59FD-B292-97192B6755C2}"/>
              </a:ext>
            </a:extLst>
          </p:cNvPr>
          <p:cNvSpPr/>
          <p:nvPr userDrawn="1"/>
        </p:nvSpPr>
        <p:spPr>
          <a:xfrm>
            <a:off x="0" y="1283"/>
            <a:ext cx="12192000" cy="672662"/>
          </a:xfrm>
          <a:prstGeom prst="rect">
            <a:avLst/>
          </a:prstGeom>
          <a:gradFill>
            <a:gsLst>
              <a:gs pos="16000">
                <a:sysClr val="window" lastClr="FFFFFF"/>
              </a:gs>
              <a:gs pos="52000">
                <a:srgbClr val="156082">
                  <a:lumMod val="45000"/>
                  <a:lumOff val="55000"/>
                </a:srgbClr>
              </a:gs>
              <a:gs pos="100000">
                <a:srgbClr val="004A80"/>
              </a:gs>
            </a:gsLst>
            <a:lin ang="0" scaled="0"/>
          </a:gra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2" name="Title 1"/>
          <p:cNvSpPr>
            <a:spLocks noGrp="1"/>
          </p:cNvSpPr>
          <p:nvPr>
            <p:ph type="title"/>
          </p:nvPr>
        </p:nvSpPr>
        <p:spPr>
          <a:xfrm>
            <a:off x="1070264" y="1284"/>
            <a:ext cx="11121736" cy="672662"/>
          </a:xfrm>
        </p:spPr>
        <p:txBody>
          <a:bodyPr>
            <a:normAutofit/>
          </a:bodyPr>
          <a:lstStyle>
            <a:lvl1pPr>
              <a:defRPr sz="2800" b="1">
                <a:latin typeface="Cambria" panose="02040503050406030204" pitchFamily="18" charset="0"/>
                <a:ea typeface="Cambria" panose="02040503050406030204" pitchFamily="18" charset="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bwMode="auto">
          <a:xfrm>
            <a:off x="864861" y="6406130"/>
            <a:ext cx="1133856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sz="1800" u="sng"/>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FA051-85A1-48C3-861B-F3C98AFB19CF}" type="slidenum">
              <a:rPr lang="en-US" smtClean="0"/>
              <a:t>‹#›</a:t>
            </a:fld>
            <a:endParaRPr lang="en-US"/>
          </a:p>
        </p:txBody>
      </p:sp>
      <p:pic>
        <p:nvPicPr>
          <p:cNvPr id="4" name="Picture 3">
            <a:extLst>
              <a:ext uri="{FF2B5EF4-FFF2-40B4-BE49-F238E27FC236}">
                <a16:creationId xmlns:a16="http://schemas.microsoft.com/office/drawing/2014/main" id="{BDD859CB-31A3-AB4C-BFA2-10E0F39016E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78136" y="55259"/>
            <a:ext cx="713992" cy="618686"/>
          </a:xfrm>
          <a:prstGeom prst="rect">
            <a:avLst/>
          </a:prstGeom>
        </p:spPr>
      </p:pic>
    </p:spTree>
    <p:extLst>
      <p:ext uri="{BB962C8B-B14F-4D97-AF65-F5344CB8AC3E}">
        <p14:creationId xmlns:p14="http://schemas.microsoft.com/office/powerpoint/2010/main" val="3179432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NPIER)">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BDD4289-46F5-27EE-9D35-D130F9E0DD7E}"/>
              </a:ext>
            </a:extLst>
          </p:cNvPr>
          <p:cNvSpPr/>
          <p:nvPr userDrawn="1"/>
        </p:nvSpPr>
        <p:spPr>
          <a:xfrm>
            <a:off x="0" y="1283"/>
            <a:ext cx="12192000" cy="672662"/>
          </a:xfrm>
          <a:prstGeom prst="rect">
            <a:avLst/>
          </a:prstGeom>
          <a:gradFill>
            <a:gsLst>
              <a:gs pos="16000">
                <a:sysClr val="window" lastClr="FFFFFF"/>
              </a:gs>
              <a:gs pos="52000">
                <a:srgbClr val="156082">
                  <a:lumMod val="45000"/>
                  <a:lumOff val="55000"/>
                </a:srgbClr>
              </a:gs>
              <a:gs pos="100000">
                <a:srgbClr val="004A80"/>
              </a:gs>
            </a:gsLst>
            <a:lin ang="0" scaled="0"/>
          </a:gra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2" name="Title 1"/>
          <p:cNvSpPr>
            <a:spLocks noGrp="1"/>
          </p:cNvSpPr>
          <p:nvPr>
            <p:ph type="title"/>
          </p:nvPr>
        </p:nvSpPr>
        <p:spPr>
          <a:xfrm>
            <a:off x="1070264" y="1284"/>
            <a:ext cx="11121736" cy="672662"/>
          </a:xfrm>
        </p:spPr>
        <p:txBody>
          <a:bodyPr>
            <a:normAutofit/>
          </a:bodyPr>
          <a:lstStyle>
            <a:lvl1pPr>
              <a:defRPr sz="2800" b="1">
                <a:latin typeface="Cambria" panose="02040503050406030204" pitchFamily="18" charset="0"/>
                <a:ea typeface="Cambria" panose="02040503050406030204" pitchFamily="18" charset="0"/>
              </a:defRPr>
            </a:lvl1pPr>
          </a:lstStyle>
          <a:p>
            <a:r>
              <a:rPr lang="en-US"/>
              <a:t>Click to edit Master title style</a:t>
            </a:r>
          </a:p>
        </p:txBody>
      </p:sp>
      <p:sp>
        <p:nvSpPr>
          <p:cNvPr id="11" name="Rectangle 10"/>
          <p:cNvSpPr/>
          <p:nvPr userDrawn="1"/>
        </p:nvSpPr>
        <p:spPr bwMode="auto">
          <a:xfrm>
            <a:off x="864861" y="6406130"/>
            <a:ext cx="11338560" cy="26988"/>
          </a:xfrm>
          <a:prstGeom prst="rect">
            <a:avLst/>
          </a:prstGeom>
          <a:gradFill flip="none" rotWithShape="1">
            <a:gsLst>
              <a:gs pos="0">
                <a:schemeClr val="bg1"/>
              </a:gs>
              <a:gs pos="50000">
                <a:srgbClr val="004D86"/>
              </a:gs>
            </a:gsLst>
            <a:lin ang="0" scaled="1"/>
            <a:tileRect/>
          </a:gradFill>
          <a:ln w="9525" cap="flat" cmpd="sng" algn="ctr">
            <a:noFill/>
            <a:prstDash val="solid"/>
            <a:round/>
            <a:headEnd type="none" w="med" len="med"/>
            <a:tailEnd type="none" w="med" len="med"/>
          </a:ln>
          <a:effectLst/>
        </p:spPr>
        <p:txBody>
          <a:bodyPr/>
          <a:lstStyle/>
          <a:p>
            <a:pPr>
              <a:spcBef>
                <a:spcPct val="0"/>
              </a:spcBef>
              <a:defRPr/>
            </a:pPr>
            <a:endParaRPr lang="en-US" sz="1800" u="sng"/>
          </a:p>
        </p:txBody>
      </p:sp>
      <p:sp>
        <p:nvSpPr>
          <p:cNvPr id="22" name="Slide Number Placeholder 5"/>
          <p:cNvSpPr>
            <a:spLocks noGrp="1"/>
          </p:cNvSpPr>
          <p:nvPr>
            <p:ph type="sldNum" sz="quarter" idx="4"/>
          </p:nvPr>
        </p:nvSpPr>
        <p:spPr>
          <a:xfrm>
            <a:off x="3547210" y="639410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FA051-85A1-48C3-861B-F3C98AFB19CF}" type="slidenum">
              <a:rPr lang="en-US" smtClean="0"/>
              <a:t>‹#›</a:t>
            </a:fld>
            <a:endParaRPr lang="en-US"/>
          </a:p>
        </p:txBody>
      </p:sp>
      <p:pic>
        <p:nvPicPr>
          <p:cNvPr id="3" name="Picture 2">
            <a:extLst>
              <a:ext uri="{FF2B5EF4-FFF2-40B4-BE49-F238E27FC236}">
                <a16:creationId xmlns:a16="http://schemas.microsoft.com/office/drawing/2014/main" id="{CDBA5BEA-3AC6-8945-E2BF-6D1CAEB54BD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78136" y="55259"/>
            <a:ext cx="713992" cy="618686"/>
          </a:xfrm>
          <a:prstGeom prst="rect">
            <a:avLst/>
          </a:prstGeom>
        </p:spPr>
      </p:pic>
    </p:spTree>
    <p:extLst>
      <p:ext uri="{BB962C8B-B14F-4D97-AF65-F5344CB8AC3E}">
        <p14:creationId xmlns:p14="http://schemas.microsoft.com/office/powerpoint/2010/main" val="3943636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489"/>
            <a:ext cx="12189665" cy="6391656"/>
          </a:xfrm>
          <a:prstGeom prst="rect">
            <a:avLst/>
          </a:prstGeom>
          <a:ln>
            <a:noFill/>
          </a:ln>
        </p:spPr>
      </p:pic>
      <p:sp>
        <p:nvSpPr>
          <p:cNvPr id="2" name="Rectangle 1"/>
          <p:cNvSpPr/>
          <p:nvPr/>
        </p:nvSpPr>
        <p:spPr bwMode="auto">
          <a:xfrm>
            <a:off x="-11396" y="-31753"/>
            <a:ext cx="12201060" cy="6420920"/>
          </a:xfrm>
          <a:prstGeom prst="rect">
            <a:avLst/>
          </a:prstGeom>
          <a:solidFill>
            <a:srgbClr val="FFFFFF">
              <a:alpha val="85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sng" strike="noStrike" cap="none" normalizeH="0" baseline="0">
              <a:ln>
                <a:noFill/>
              </a:ln>
              <a:solidFill>
                <a:schemeClr val="tx1"/>
              </a:solidFill>
              <a:effectLst/>
              <a:latin typeface="Arial" charset="0"/>
            </a:endParaRPr>
          </a:p>
        </p:txBody>
      </p:sp>
      <p:pic>
        <p:nvPicPr>
          <p:cNvPr id="17" name="Picture 16">
            <a:extLst>
              <a:ext uri="{FF2B5EF4-FFF2-40B4-BE49-F238E27FC236}">
                <a16:creationId xmlns:a16="http://schemas.microsoft.com/office/drawing/2014/main" id="{2B4ED84E-7C12-423D-AD9C-74E9B73F2DF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1591053" y="6455598"/>
            <a:ext cx="556842" cy="359813"/>
          </a:xfrm>
          <a:prstGeom prst="rect">
            <a:avLst/>
          </a:prstGeom>
        </p:spPr>
      </p:pic>
      <p:grpSp>
        <p:nvGrpSpPr>
          <p:cNvPr id="26" name="Group 25">
            <a:extLst>
              <a:ext uri="{FF2B5EF4-FFF2-40B4-BE49-F238E27FC236}">
                <a16:creationId xmlns:a16="http://schemas.microsoft.com/office/drawing/2014/main" id="{8176842F-5038-8E41-E908-E5587280F544}"/>
              </a:ext>
            </a:extLst>
          </p:cNvPr>
          <p:cNvGrpSpPr/>
          <p:nvPr userDrawn="1"/>
        </p:nvGrpSpPr>
        <p:grpSpPr>
          <a:xfrm>
            <a:off x="10585413" y="6467637"/>
            <a:ext cx="976200" cy="318469"/>
            <a:chOff x="8058684" y="6496939"/>
            <a:chExt cx="976200" cy="318469"/>
          </a:xfrm>
        </p:grpSpPr>
        <p:grpSp>
          <p:nvGrpSpPr>
            <p:cNvPr id="27" name="Group 26">
              <a:extLst>
                <a:ext uri="{FF2B5EF4-FFF2-40B4-BE49-F238E27FC236}">
                  <a16:creationId xmlns:a16="http://schemas.microsoft.com/office/drawing/2014/main" id="{437D0690-CE15-BB26-2B6E-AD2A002C3444}"/>
                </a:ext>
              </a:extLst>
            </p:cNvPr>
            <p:cNvGrpSpPr/>
            <p:nvPr userDrawn="1"/>
          </p:nvGrpSpPr>
          <p:grpSpPr>
            <a:xfrm>
              <a:off x="8716474" y="6496939"/>
              <a:ext cx="318410" cy="318469"/>
              <a:chOff x="657790" y="6307408"/>
              <a:chExt cx="318410" cy="318469"/>
            </a:xfrm>
          </p:grpSpPr>
          <p:sp>
            <p:nvSpPr>
              <p:cNvPr id="34" name="Oval 33">
                <a:extLst>
                  <a:ext uri="{FF2B5EF4-FFF2-40B4-BE49-F238E27FC236}">
                    <a16:creationId xmlns:a16="http://schemas.microsoft.com/office/drawing/2014/main" id="{EBE2BA18-2A10-D3FF-8453-A8F482391499}"/>
                  </a:ext>
                </a:extLst>
              </p:cNvPr>
              <p:cNvSpPr/>
              <p:nvPr/>
            </p:nvSpPr>
            <p:spPr>
              <a:xfrm>
                <a:off x="657790" y="6307408"/>
                <a:ext cx="318410" cy="318469"/>
              </a:xfrm>
              <a:prstGeom prst="ellipse">
                <a:avLst/>
              </a:prstGeom>
              <a:solidFill>
                <a:srgbClr val="D6E0F4">
                  <a:hueOff val="0"/>
                  <a:satOff val="0"/>
                  <a:lumOff val="0"/>
                  <a:alphaOff val="0"/>
                </a:srgbClr>
              </a:solidFill>
              <a:ln w="6350" cap="flat" cmpd="sng" algn="ctr">
                <a:solidFill>
                  <a:srgbClr val="FFFFFF">
                    <a:hueOff val="0"/>
                    <a:satOff val="0"/>
                    <a:lumOff val="0"/>
                    <a:alphaOff val="0"/>
                  </a:srgbClr>
                </a:solidFill>
                <a:prstDash val="solid"/>
              </a:ln>
              <a:effectLst/>
            </p:spPr>
          </p:sp>
          <p:sp>
            <p:nvSpPr>
              <p:cNvPr id="35" name="Freeform 35">
                <a:extLst>
                  <a:ext uri="{FF2B5EF4-FFF2-40B4-BE49-F238E27FC236}">
                    <a16:creationId xmlns:a16="http://schemas.microsoft.com/office/drawing/2014/main" id="{3C23CB87-5F0D-ECFC-8622-7352CA7CA040}"/>
                  </a:ext>
                </a:extLst>
              </p:cNvPr>
              <p:cNvSpPr/>
              <p:nvPr/>
            </p:nvSpPr>
            <p:spPr>
              <a:xfrm>
                <a:off x="668362" y="6318025"/>
                <a:ext cx="297266" cy="297234"/>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solidFill>
                <a:srgbClr val="FFFFFF">
                  <a:alpha val="90000"/>
                  <a:hueOff val="0"/>
                  <a:satOff val="0"/>
                  <a:lumOff val="0"/>
                  <a:alphaOff val="0"/>
                </a:srgbClr>
              </a:solidFill>
              <a:ln w="6350" cap="flat" cmpd="sng" algn="ctr">
                <a:solidFill>
                  <a:srgbClr val="D6E0F4">
                    <a:lumMod val="50000"/>
                  </a:srgbClr>
                </a:solidFill>
                <a:prstDash val="solid"/>
              </a:ln>
              <a:effectLst/>
            </p:spPr>
            <p:txBody>
              <a:bodyPr spcFirstLastPara="0" vert="horz" wrap="square" lIns="292610" tIns="292459" rIns="292610" bIns="292459" numCol="1" spcCol="1270" anchor="ctr" anchorCtr="0">
                <a:noAutofit/>
              </a:bodyPr>
              <a:lstStyle/>
              <a:p>
                <a:pPr marL="0" marR="0" lvl="0" indent="0" algn="ctr" defTabSz="1644650" eaLnBrk="1" fontAlgn="base" latinLnBrk="0" hangingPunct="1">
                  <a:lnSpc>
                    <a:spcPct val="90000"/>
                  </a:lnSpc>
                  <a:spcBef>
                    <a:spcPct val="0"/>
                  </a:spcBef>
                  <a:spcAft>
                    <a:spcPct val="35000"/>
                  </a:spcAft>
                  <a:buClrTx/>
                  <a:buSzTx/>
                  <a:buFontTx/>
                  <a:buNone/>
                  <a:tabLst/>
                  <a:defRPr/>
                </a:pPr>
                <a:r>
                  <a:rPr kumimoji="0" lang="en-US" sz="2000" b="0" i="0" u="none" strike="noStrike" kern="0" cap="none" spc="0" normalizeH="0" baseline="0" noProof="0">
                    <a:ln>
                      <a:noFill/>
                    </a:ln>
                    <a:solidFill>
                      <a:srgbClr val="003399">
                        <a:lumMod val="50000"/>
                      </a:srgbClr>
                    </a:solidFill>
                    <a:effectLst/>
                    <a:uLnTx/>
                    <a:uFillTx/>
                    <a:latin typeface="Tw Cen MT Condensed" panose="020B0606020104020203" pitchFamily="34" charset="0"/>
                    <a:ea typeface="+mn-ea"/>
                    <a:cs typeface="Times New Roman"/>
                  </a:rPr>
                  <a:t>P</a:t>
                </a:r>
              </a:p>
            </p:txBody>
          </p:sp>
        </p:grpSp>
        <p:grpSp>
          <p:nvGrpSpPr>
            <p:cNvPr id="28" name="Group 27">
              <a:extLst>
                <a:ext uri="{FF2B5EF4-FFF2-40B4-BE49-F238E27FC236}">
                  <a16:creationId xmlns:a16="http://schemas.microsoft.com/office/drawing/2014/main" id="{576746DE-AF9E-1B30-BC60-71D3FF2DC35E}"/>
                </a:ext>
              </a:extLst>
            </p:cNvPr>
            <p:cNvGrpSpPr/>
            <p:nvPr userDrawn="1"/>
          </p:nvGrpSpPr>
          <p:grpSpPr>
            <a:xfrm>
              <a:off x="8387771" y="6497324"/>
              <a:ext cx="317644" cy="317643"/>
              <a:chOff x="329087" y="6307793"/>
              <a:chExt cx="317644" cy="317643"/>
            </a:xfrm>
          </p:grpSpPr>
          <p:sp>
            <p:nvSpPr>
              <p:cNvPr id="32" name="Teardrop 31">
                <a:extLst>
                  <a:ext uri="{FF2B5EF4-FFF2-40B4-BE49-F238E27FC236}">
                    <a16:creationId xmlns:a16="http://schemas.microsoft.com/office/drawing/2014/main" id="{88ED8E0D-56DF-C204-45D9-12046A8BFDEB}"/>
                  </a:ext>
                </a:extLst>
              </p:cNvPr>
              <p:cNvSpPr/>
              <p:nvPr/>
            </p:nvSpPr>
            <p:spPr>
              <a:xfrm rot="2700000">
                <a:off x="329087" y="6307793"/>
                <a:ext cx="317643" cy="317644"/>
              </a:xfrm>
              <a:prstGeom prst="teardrop">
                <a:avLst>
                  <a:gd name="adj" fmla="val 100000"/>
                </a:avLst>
              </a:prstGeom>
              <a:solidFill>
                <a:srgbClr val="D6E0F4">
                  <a:hueOff val="36"/>
                  <a:satOff val="21154"/>
                  <a:lumOff val="-29902"/>
                  <a:alphaOff val="0"/>
                </a:srgbClr>
              </a:solidFill>
              <a:ln w="6350" cap="flat" cmpd="sng" algn="ctr">
                <a:solidFill>
                  <a:srgbClr val="FFFFFF">
                    <a:hueOff val="0"/>
                    <a:satOff val="0"/>
                    <a:lumOff val="0"/>
                    <a:alphaOff val="0"/>
                  </a:srgbClr>
                </a:solidFill>
                <a:prstDash val="solid"/>
              </a:ln>
              <a:effectLst/>
            </p:spPr>
          </p:sp>
          <p:sp>
            <p:nvSpPr>
              <p:cNvPr id="33" name="Freeform 33">
                <a:extLst>
                  <a:ext uri="{FF2B5EF4-FFF2-40B4-BE49-F238E27FC236}">
                    <a16:creationId xmlns:a16="http://schemas.microsoft.com/office/drawing/2014/main" id="{F2CBA460-73D9-B546-EE8F-FB85B7B0FEFD}"/>
                  </a:ext>
                </a:extLst>
              </p:cNvPr>
              <p:cNvSpPr/>
              <p:nvPr/>
            </p:nvSpPr>
            <p:spPr>
              <a:xfrm>
                <a:off x="339275" y="6318025"/>
                <a:ext cx="297266" cy="297234"/>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solidFill>
                <a:srgbClr val="FFFFFF">
                  <a:alpha val="90000"/>
                  <a:hueOff val="0"/>
                  <a:satOff val="0"/>
                  <a:lumOff val="0"/>
                  <a:alphaOff val="0"/>
                </a:srgbClr>
              </a:solidFill>
              <a:ln w="6350" cap="flat" cmpd="sng" algn="ctr">
                <a:solidFill>
                  <a:srgbClr val="D6E0F4">
                    <a:hueOff val="36"/>
                    <a:satOff val="21154"/>
                    <a:lumOff val="-29902"/>
                    <a:alphaOff val="0"/>
                  </a:srgbClr>
                </a:solidFill>
                <a:prstDash val="solid"/>
              </a:ln>
              <a:effectLst/>
            </p:spPr>
            <p:txBody>
              <a:bodyPr spcFirstLastPara="0" vert="horz" wrap="square" lIns="292610" tIns="292459" rIns="292610" bIns="292459" numCol="1" spcCol="1270" anchor="ctr" anchorCtr="0">
                <a:noAutofit/>
              </a:bodyPr>
              <a:lstStyle/>
              <a:p>
                <a:pPr marL="0" marR="0" lvl="0" indent="0" algn="ctr" defTabSz="1644650" eaLnBrk="1" fontAlgn="base" latinLnBrk="0" hangingPunct="1">
                  <a:lnSpc>
                    <a:spcPct val="90000"/>
                  </a:lnSpc>
                  <a:spcBef>
                    <a:spcPct val="0"/>
                  </a:spcBef>
                  <a:spcAft>
                    <a:spcPct val="35000"/>
                  </a:spcAft>
                  <a:buClrTx/>
                  <a:buSzTx/>
                  <a:buFontTx/>
                  <a:buNone/>
                  <a:tabLst/>
                  <a:defRPr/>
                </a:pPr>
                <a:r>
                  <a:rPr kumimoji="0" lang="en-US" sz="2000" b="0" i="0" u="none" strike="noStrike" kern="0" cap="none" spc="0" normalizeH="0" baseline="0" noProof="0">
                    <a:ln>
                      <a:noFill/>
                    </a:ln>
                    <a:solidFill>
                      <a:srgbClr val="003399">
                        <a:lumMod val="50000"/>
                      </a:srgbClr>
                    </a:solidFill>
                    <a:effectLst/>
                    <a:uLnTx/>
                    <a:uFillTx/>
                    <a:latin typeface="Tw Cen MT Condensed" panose="020B0606020104020203" pitchFamily="34" charset="0"/>
                    <a:ea typeface="+mn-ea"/>
                    <a:cs typeface="Times New Roman"/>
                  </a:rPr>
                  <a:t>2</a:t>
                </a:r>
              </a:p>
            </p:txBody>
          </p:sp>
        </p:grpSp>
        <p:grpSp>
          <p:nvGrpSpPr>
            <p:cNvPr id="29" name="Group 28">
              <a:extLst>
                <a:ext uri="{FF2B5EF4-FFF2-40B4-BE49-F238E27FC236}">
                  <a16:creationId xmlns:a16="http://schemas.microsoft.com/office/drawing/2014/main" id="{ACB43A3A-D3F8-36FD-86D4-D47E2472886B}"/>
                </a:ext>
              </a:extLst>
            </p:cNvPr>
            <p:cNvGrpSpPr/>
            <p:nvPr userDrawn="1"/>
          </p:nvGrpSpPr>
          <p:grpSpPr>
            <a:xfrm>
              <a:off x="8058684" y="6497324"/>
              <a:ext cx="317644" cy="317643"/>
              <a:chOff x="0" y="6307793"/>
              <a:chExt cx="317644" cy="317643"/>
            </a:xfrm>
          </p:grpSpPr>
          <p:sp>
            <p:nvSpPr>
              <p:cNvPr id="30" name="Teardrop 29">
                <a:extLst>
                  <a:ext uri="{FF2B5EF4-FFF2-40B4-BE49-F238E27FC236}">
                    <a16:creationId xmlns:a16="http://schemas.microsoft.com/office/drawing/2014/main" id="{31C66C27-6377-F5FA-779E-55390E6A4B2D}"/>
                  </a:ext>
                </a:extLst>
              </p:cNvPr>
              <p:cNvSpPr/>
              <p:nvPr/>
            </p:nvSpPr>
            <p:spPr>
              <a:xfrm rot="2700000">
                <a:off x="0" y="6307793"/>
                <a:ext cx="317643" cy="317644"/>
              </a:xfrm>
              <a:prstGeom prst="teardrop">
                <a:avLst>
                  <a:gd name="adj" fmla="val 100000"/>
                </a:avLst>
              </a:prstGeom>
              <a:solidFill>
                <a:srgbClr val="D6E0F4">
                  <a:hueOff val="71"/>
                  <a:satOff val="42308"/>
                  <a:lumOff val="-59804"/>
                  <a:alphaOff val="0"/>
                </a:srgbClr>
              </a:solidFill>
              <a:ln w="6350" cap="flat" cmpd="sng" algn="ctr">
                <a:solidFill>
                  <a:srgbClr val="FFFFFF">
                    <a:hueOff val="0"/>
                    <a:satOff val="0"/>
                    <a:lumOff val="0"/>
                    <a:alphaOff val="0"/>
                  </a:srgbClr>
                </a:solidFill>
                <a:prstDash val="solid"/>
              </a:ln>
              <a:effectLst/>
            </p:spPr>
          </p:sp>
          <p:sp>
            <p:nvSpPr>
              <p:cNvPr id="31" name="Freeform 31">
                <a:extLst>
                  <a:ext uri="{FF2B5EF4-FFF2-40B4-BE49-F238E27FC236}">
                    <a16:creationId xmlns:a16="http://schemas.microsoft.com/office/drawing/2014/main" id="{8BBC3D52-F3AA-C13D-6D10-136D4025E8A2}"/>
                  </a:ext>
                </a:extLst>
              </p:cNvPr>
              <p:cNvSpPr/>
              <p:nvPr/>
            </p:nvSpPr>
            <p:spPr>
              <a:xfrm>
                <a:off x="10189" y="6318025"/>
                <a:ext cx="297266" cy="297234"/>
              </a:xfrm>
              <a:custGeom>
                <a:avLst/>
                <a:gdLst>
                  <a:gd name="connsiteX0" fmla="*/ 0 w 1718142"/>
                  <a:gd name="connsiteY0" fmla="*/ 858980 h 1717959"/>
                  <a:gd name="connsiteX1" fmla="*/ 859071 w 1718142"/>
                  <a:gd name="connsiteY1" fmla="*/ 0 h 1717959"/>
                  <a:gd name="connsiteX2" fmla="*/ 1718142 w 1718142"/>
                  <a:gd name="connsiteY2" fmla="*/ 858980 h 1717959"/>
                  <a:gd name="connsiteX3" fmla="*/ 859071 w 1718142"/>
                  <a:gd name="connsiteY3" fmla="*/ 1717960 h 1717959"/>
                  <a:gd name="connsiteX4" fmla="*/ 0 w 1718142"/>
                  <a:gd name="connsiteY4" fmla="*/ 858980 h 17179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8142" h="1717959">
                    <a:moveTo>
                      <a:pt x="0" y="858980"/>
                    </a:moveTo>
                    <a:cubicBezTo>
                      <a:pt x="0" y="384578"/>
                      <a:pt x="384619" y="0"/>
                      <a:pt x="859071" y="0"/>
                    </a:cubicBezTo>
                    <a:cubicBezTo>
                      <a:pt x="1333523" y="0"/>
                      <a:pt x="1718142" y="384578"/>
                      <a:pt x="1718142" y="858980"/>
                    </a:cubicBezTo>
                    <a:cubicBezTo>
                      <a:pt x="1718142" y="1333382"/>
                      <a:pt x="1333523" y="1717960"/>
                      <a:pt x="859071" y="1717960"/>
                    </a:cubicBezTo>
                    <a:cubicBezTo>
                      <a:pt x="384619" y="1717960"/>
                      <a:pt x="0" y="1333382"/>
                      <a:pt x="0" y="858980"/>
                    </a:cubicBezTo>
                    <a:close/>
                  </a:path>
                </a:pathLst>
              </a:custGeom>
              <a:solidFill>
                <a:srgbClr val="FFFFFF">
                  <a:alpha val="90000"/>
                  <a:hueOff val="0"/>
                  <a:satOff val="0"/>
                  <a:lumOff val="0"/>
                  <a:alphaOff val="0"/>
                </a:srgbClr>
              </a:solidFill>
              <a:ln w="6350" cap="flat" cmpd="sng" algn="ctr">
                <a:solidFill>
                  <a:srgbClr val="D6E0F4">
                    <a:hueOff val="71"/>
                    <a:satOff val="42308"/>
                    <a:lumOff val="-59804"/>
                    <a:alphaOff val="0"/>
                  </a:srgbClr>
                </a:solidFill>
                <a:prstDash val="solid"/>
              </a:ln>
              <a:effectLst/>
            </p:spPr>
            <p:txBody>
              <a:bodyPr spcFirstLastPara="0" vert="horz" wrap="square" lIns="292611" tIns="292459" rIns="292609" bIns="292459" numCol="1" spcCol="1270" anchor="ctr" anchorCtr="0">
                <a:noAutofit/>
              </a:bodyPr>
              <a:lstStyle/>
              <a:p>
                <a:pPr marL="0" marR="0" lvl="0" indent="0" algn="ctr" defTabSz="1644650" eaLnBrk="1" fontAlgn="base" latinLnBrk="0" hangingPunct="1">
                  <a:lnSpc>
                    <a:spcPct val="90000"/>
                  </a:lnSpc>
                  <a:spcBef>
                    <a:spcPct val="0"/>
                  </a:spcBef>
                  <a:spcAft>
                    <a:spcPct val="35000"/>
                  </a:spcAft>
                  <a:buClrTx/>
                  <a:buSzTx/>
                  <a:buFontTx/>
                  <a:buNone/>
                  <a:tabLst/>
                  <a:defRPr/>
                </a:pPr>
                <a:r>
                  <a:rPr kumimoji="0" lang="en-US" sz="2000" b="0" i="0" u="none" strike="noStrike" kern="0" cap="none" spc="0" normalizeH="0" baseline="0" noProof="0">
                    <a:ln>
                      <a:noFill/>
                    </a:ln>
                    <a:solidFill>
                      <a:srgbClr val="003399">
                        <a:lumMod val="50000"/>
                      </a:srgbClr>
                    </a:solidFill>
                    <a:effectLst/>
                    <a:uLnTx/>
                    <a:uFillTx/>
                    <a:latin typeface="Tw Cen MT Condensed" panose="020B0606020104020203" pitchFamily="34" charset="0"/>
                    <a:ea typeface="+mn-ea"/>
                    <a:cs typeface="Times New Roman"/>
                  </a:rPr>
                  <a:t>P</a:t>
                </a:r>
              </a:p>
            </p:txBody>
          </p:sp>
        </p:grpSp>
      </p:grpSp>
    </p:spTree>
    <p:extLst>
      <p:ext uri="{BB962C8B-B14F-4D97-AF65-F5344CB8AC3E}">
        <p14:creationId xmlns:p14="http://schemas.microsoft.com/office/powerpoint/2010/main" val="2088907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235BAD41-C5BD-40B8-891F-DE1E0663FA41}"/>
              </a:ext>
            </a:extLst>
          </p:cNvPr>
          <p:cNvGraphicFramePr>
            <a:graphicFrameLocks noChangeAspect="1"/>
          </p:cNvGraphicFramePr>
          <p:nvPr userDrawn="1">
            <p:custDataLst>
              <p:tags r:id="rId12"/>
            </p:custDataLst>
            <p:extLst>
              <p:ext uri="{D42A27DB-BD31-4B8C-83A1-F6EECF244321}">
                <p14:modId xmlns:p14="http://schemas.microsoft.com/office/powerpoint/2010/main" val="14549034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3" imgW="473" imgH="473" progId="TCLayout.ActiveDocument.1">
                  <p:embed/>
                </p:oleObj>
              </mc:Choice>
              <mc:Fallback>
                <p:oleObj name="think-cell Slide" r:id="rId13" imgW="473" imgH="473" progId="TCLayout.ActiveDocument.1">
                  <p:embed/>
                  <p:pic>
                    <p:nvPicPr>
                      <p:cNvPr id="8" name="Object 7" hidden="1">
                        <a:extLst>
                          <a:ext uri="{FF2B5EF4-FFF2-40B4-BE49-F238E27FC236}">
                            <a16:creationId xmlns:a16="http://schemas.microsoft.com/office/drawing/2014/main" id="{235BAD41-C5BD-40B8-891F-DE1E0663FA41}"/>
                          </a:ext>
                        </a:extLst>
                      </p:cNvPr>
                      <p:cNvPicPr/>
                      <p:nvPr/>
                    </p:nvPicPr>
                    <p:blipFill>
                      <a:blip r:embed="rId14"/>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FA051-85A1-48C3-861B-F3C98AFB19CF}" type="slidenum">
              <a:rPr lang="en-US" smtClean="0"/>
              <a:t>‹#›</a:t>
            </a:fld>
            <a:endParaRPr lang="en-US"/>
          </a:p>
        </p:txBody>
      </p:sp>
    </p:spTree>
    <p:extLst>
      <p:ext uri="{BB962C8B-B14F-4D97-AF65-F5344CB8AC3E}">
        <p14:creationId xmlns:p14="http://schemas.microsoft.com/office/powerpoint/2010/main" val="53084909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D158E-A3F8-4F8E-CEBB-14411D0C7132}"/>
              </a:ext>
            </a:extLst>
          </p:cNvPr>
          <p:cNvSpPr>
            <a:spLocks noGrp="1"/>
          </p:cNvSpPr>
          <p:nvPr>
            <p:ph type="title"/>
          </p:nvPr>
        </p:nvSpPr>
        <p:spPr/>
        <p:txBody>
          <a:bodyPr/>
          <a:lstStyle/>
          <a:p>
            <a:r>
              <a:rPr lang="en-US" dirty="0">
                <a:latin typeface="Cambria"/>
                <a:ea typeface="Cambria"/>
              </a:rPr>
              <a:t>5 Why Analysis Template</a:t>
            </a:r>
          </a:p>
        </p:txBody>
      </p:sp>
      <p:sp>
        <p:nvSpPr>
          <p:cNvPr id="37" name="Rectangle 36">
            <a:extLst>
              <a:ext uri="{FF2B5EF4-FFF2-40B4-BE49-F238E27FC236}">
                <a16:creationId xmlns:a16="http://schemas.microsoft.com/office/drawing/2014/main" id="{3A0903A3-9286-FAAA-C07D-CEEB4BF78E4E}"/>
              </a:ext>
            </a:extLst>
          </p:cNvPr>
          <p:cNvSpPr/>
          <p:nvPr/>
        </p:nvSpPr>
        <p:spPr>
          <a:xfrm>
            <a:off x="1475704" y="825324"/>
            <a:ext cx="9357467" cy="309820"/>
          </a:xfrm>
          <a:prstGeom prst="rect">
            <a:avLst/>
          </a:prstGeom>
          <a:solidFill>
            <a:srgbClr val="333F50"/>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Cambria" panose="02040503050406030204" pitchFamily="18" charset="0"/>
                <a:ea typeface="Cambria" panose="02040503050406030204" pitchFamily="18" charset="0"/>
                <a:cs typeface="+mn-cs"/>
              </a:rPr>
              <a:t>Problem Statement</a:t>
            </a:r>
          </a:p>
        </p:txBody>
      </p:sp>
      <p:sp>
        <p:nvSpPr>
          <p:cNvPr id="38" name="Rectangle 37">
            <a:extLst>
              <a:ext uri="{FF2B5EF4-FFF2-40B4-BE49-F238E27FC236}">
                <a16:creationId xmlns:a16="http://schemas.microsoft.com/office/drawing/2014/main" id="{CC8E41F1-EF79-BC17-0F60-FEA7944A73C3}"/>
              </a:ext>
            </a:extLst>
          </p:cNvPr>
          <p:cNvSpPr/>
          <p:nvPr/>
        </p:nvSpPr>
        <p:spPr>
          <a:xfrm>
            <a:off x="1475704" y="1229168"/>
            <a:ext cx="9357466" cy="730243"/>
          </a:xfrm>
          <a:prstGeom prst="rect">
            <a:avLst/>
          </a:prstGeom>
          <a:solidFill>
            <a:schemeClr val="bg1"/>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39" name="Rectangle 38">
            <a:extLst>
              <a:ext uri="{FF2B5EF4-FFF2-40B4-BE49-F238E27FC236}">
                <a16:creationId xmlns:a16="http://schemas.microsoft.com/office/drawing/2014/main" id="{70606910-7401-2FA4-D82A-27207E0634FB}"/>
              </a:ext>
            </a:extLst>
          </p:cNvPr>
          <p:cNvSpPr/>
          <p:nvPr/>
        </p:nvSpPr>
        <p:spPr>
          <a:xfrm>
            <a:off x="2080648" y="2719820"/>
            <a:ext cx="8752522" cy="365126"/>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2" name="Rectangle 41">
            <a:extLst>
              <a:ext uri="{FF2B5EF4-FFF2-40B4-BE49-F238E27FC236}">
                <a16:creationId xmlns:a16="http://schemas.microsoft.com/office/drawing/2014/main" id="{A9E9CFAE-E41A-E6F4-E55A-9B13A7EFF54B}"/>
              </a:ext>
            </a:extLst>
          </p:cNvPr>
          <p:cNvSpPr/>
          <p:nvPr/>
        </p:nvSpPr>
        <p:spPr>
          <a:xfrm>
            <a:off x="2324333" y="3299053"/>
            <a:ext cx="8508837" cy="365125"/>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3" name="Rectangle 42">
            <a:extLst>
              <a:ext uri="{FF2B5EF4-FFF2-40B4-BE49-F238E27FC236}">
                <a16:creationId xmlns:a16="http://schemas.microsoft.com/office/drawing/2014/main" id="{53AD17BF-3CCC-CECE-A743-52C5F434CA6E}"/>
              </a:ext>
            </a:extLst>
          </p:cNvPr>
          <p:cNvSpPr/>
          <p:nvPr/>
        </p:nvSpPr>
        <p:spPr>
          <a:xfrm>
            <a:off x="2667786" y="3878285"/>
            <a:ext cx="8165384" cy="365125"/>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5" name="Rectangle 44">
            <a:extLst>
              <a:ext uri="{FF2B5EF4-FFF2-40B4-BE49-F238E27FC236}">
                <a16:creationId xmlns:a16="http://schemas.microsoft.com/office/drawing/2014/main" id="{C48B3764-FF7C-83CC-E57D-A205F4057539}"/>
              </a:ext>
            </a:extLst>
          </p:cNvPr>
          <p:cNvSpPr/>
          <p:nvPr/>
        </p:nvSpPr>
        <p:spPr>
          <a:xfrm>
            <a:off x="7264990" y="4985931"/>
            <a:ext cx="2695010" cy="390648"/>
          </a:xfrm>
          <a:prstGeom prst="rect">
            <a:avLst/>
          </a:prstGeom>
          <a:solidFill>
            <a:schemeClr val="bg1"/>
          </a:solidFill>
          <a:ln w="28575">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6" name="TextBox 45">
            <a:extLst>
              <a:ext uri="{FF2B5EF4-FFF2-40B4-BE49-F238E27FC236}">
                <a16:creationId xmlns:a16="http://schemas.microsoft.com/office/drawing/2014/main" id="{C55ED69A-2EA0-62BE-BFEA-64F2AD60E491}"/>
              </a:ext>
            </a:extLst>
          </p:cNvPr>
          <p:cNvSpPr txBox="1"/>
          <p:nvPr/>
        </p:nvSpPr>
        <p:spPr>
          <a:xfrm>
            <a:off x="3878591" y="5412247"/>
            <a:ext cx="1746339"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ROOT CAUSE</a:t>
            </a:r>
          </a:p>
        </p:txBody>
      </p:sp>
      <p:sp>
        <p:nvSpPr>
          <p:cNvPr id="50" name="Arc 49">
            <a:extLst>
              <a:ext uri="{FF2B5EF4-FFF2-40B4-BE49-F238E27FC236}">
                <a16:creationId xmlns:a16="http://schemas.microsoft.com/office/drawing/2014/main" id="{7A97844F-FD14-3E4D-849A-6ECCCC705579}"/>
              </a:ext>
            </a:extLst>
          </p:cNvPr>
          <p:cNvSpPr/>
          <p:nvPr/>
        </p:nvSpPr>
        <p:spPr>
          <a:xfrm>
            <a:off x="10749672" y="2537249"/>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1" name="Arc 50">
            <a:extLst>
              <a:ext uri="{FF2B5EF4-FFF2-40B4-BE49-F238E27FC236}">
                <a16:creationId xmlns:a16="http://schemas.microsoft.com/office/drawing/2014/main" id="{3E185155-CF06-9536-7CAB-BFC42EF343DD}"/>
              </a:ext>
            </a:extLst>
          </p:cNvPr>
          <p:cNvSpPr/>
          <p:nvPr/>
        </p:nvSpPr>
        <p:spPr>
          <a:xfrm>
            <a:off x="10749672" y="3156668"/>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2" name="Arc 51">
            <a:extLst>
              <a:ext uri="{FF2B5EF4-FFF2-40B4-BE49-F238E27FC236}">
                <a16:creationId xmlns:a16="http://schemas.microsoft.com/office/drawing/2014/main" id="{2D1CB087-70A3-999E-2B8C-46ED919E35BD}"/>
              </a:ext>
            </a:extLst>
          </p:cNvPr>
          <p:cNvSpPr/>
          <p:nvPr/>
        </p:nvSpPr>
        <p:spPr>
          <a:xfrm>
            <a:off x="10749672" y="3774546"/>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3" name="Arc 52">
            <a:extLst>
              <a:ext uri="{FF2B5EF4-FFF2-40B4-BE49-F238E27FC236}">
                <a16:creationId xmlns:a16="http://schemas.microsoft.com/office/drawing/2014/main" id="{377BB915-008B-EC51-9E12-37EC44EB4942}"/>
              </a:ext>
            </a:extLst>
          </p:cNvPr>
          <p:cNvSpPr/>
          <p:nvPr/>
        </p:nvSpPr>
        <p:spPr>
          <a:xfrm>
            <a:off x="10749672" y="4345209"/>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4" name="TextBox 53">
            <a:extLst>
              <a:ext uri="{FF2B5EF4-FFF2-40B4-BE49-F238E27FC236}">
                <a16:creationId xmlns:a16="http://schemas.microsoft.com/office/drawing/2014/main" id="{A46F9F0B-7000-D087-1754-636F464675C7}"/>
              </a:ext>
            </a:extLst>
          </p:cNvPr>
          <p:cNvSpPr txBox="1"/>
          <p:nvPr/>
        </p:nvSpPr>
        <p:spPr>
          <a:xfrm>
            <a:off x="11237515" y="2607200"/>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2</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nd</a:t>
            </a:r>
            <a:endPar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Why?</a:t>
            </a:r>
          </a:p>
        </p:txBody>
      </p:sp>
      <p:sp>
        <p:nvSpPr>
          <p:cNvPr id="55" name="TextBox 54">
            <a:extLst>
              <a:ext uri="{FF2B5EF4-FFF2-40B4-BE49-F238E27FC236}">
                <a16:creationId xmlns:a16="http://schemas.microsoft.com/office/drawing/2014/main" id="{20AF5548-5E38-F359-F063-01D3048BFC0E}"/>
              </a:ext>
            </a:extLst>
          </p:cNvPr>
          <p:cNvSpPr txBox="1"/>
          <p:nvPr/>
        </p:nvSpPr>
        <p:spPr>
          <a:xfrm>
            <a:off x="11237515" y="3205285"/>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3</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rd</a:t>
            </a: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Why?</a:t>
            </a:r>
          </a:p>
        </p:txBody>
      </p:sp>
      <p:sp>
        <p:nvSpPr>
          <p:cNvPr id="56" name="TextBox 55">
            <a:extLst>
              <a:ext uri="{FF2B5EF4-FFF2-40B4-BE49-F238E27FC236}">
                <a16:creationId xmlns:a16="http://schemas.microsoft.com/office/drawing/2014/main" id="{BB57530F-85EF-39CC-F6CD-C52C78AB599E}"/>
              </a:ext>
            </a:extLst>
          </p:cNvPr>
          <p:cNvSpPr txBox="1"/>
          <p:nvPr/>
        </p:nvSpPr>
        <p:spPr>
          <a:xfrm>
            <a:off x="11237515" y="3844497"/>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th</a:t>
            </a: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Why?</a:t>
            </a:r>
          </a:p>
        </p:txBody>
      </p:sp>
      <p:sp>
        <p:nvSpPr>
          <p:cNvPr id="57" name="TextBox 56">
            <a:extLst>
              <a:ext uri="{FF2B5EF4-FFF2-40B4-BE49-F238E27FC236}">
                <a16:creationId xmlns:a16="http://schemas.microsoft.com/office/drawing/2014/main" id="{C6F302A1-1273-3A10-DD47-B1B51F7BD7B2}"/>
              </a:ext>
            </a:extLst>
          </p:cNvPr>
          <p:cNvSpPr txBox="1"/>
          <p:nvPr/>
        </p:nvSpPr>
        <p:spPr>
          <a:xfrm>
            <a:off x="11237515" y="4415160"/>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5</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th</a:t>
            </a: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Why?</a:t>
            </a:r>
          </a:p>
        </p:txBody>
      </p:sp>
      <p:sp>
        <p:nvSpPr>
          <p:cNvPr id="4" name="Rectangle 3">
            <a:extLst>
              <a:ext uri="{FF2B5EF4-FFF2-40B4-BE49-F238E27FC236}">
                <a16:creationId xmlns:a16="http://schemas.microsoft.com/office/drawing/2014/main" id="{E3F4BF5B-E4D0-97D5-7195-F1FFE642AD07}"/>
              </a:ext>
            </a:extLst>
          </p:cNvPr>
          <p:cNvSpPr/>
          <p:nvPr/>
        </p:nvSpPr>
        <p:spPr>
          <a:xfrm>
            <a:off x="1761037" y="2152805"/>
            <a:ext cx="9072133" cy="365125"/>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8" name="Arc 7">
            <a:extLst>
              <a:ext uri="{FF2B5EF4-FFF2-40B4-BE49-F238E27FC236}">
                <a16:creationId xmlns:a16="http://schemas.microsoft.com/office/drawing/2014/main" id="{A3F701F8-433B-E636-5435-A39CD8EE7179}"/>
              </a:ext>
            </a:extLst>
          </p:cNvPr>
          <p:cNvSpPr/>
          <p:nvPr/>
        </p:nvSpPr>
        <p:spPr>
          <a:xfrm>
            <a:off x="10716296" y="1560433"/>
            <a:ext cx="511626" cy="758519"/>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FBFCF819-CBDC-0F23-5217-2407FCFD04EE}"/>
              </a:ext>
            </a:extLst>
          </p:cNvPr>
          <p:cNvSpPr txBox="1"/>
          <p:nvPr/>
        </p:nvSpPr>
        <p:spPr>
          <a:xfrm>
            <a:off x="11204139" y="1801193"/>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1</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st</a:t>
            </a:r>
            <a:endPar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Why?</a:t>
            </a:r>
          </a:p>
        </p:txBody>
      </p:sp>
      <p:sp>
        <p:nvSpPr>
          <p:cNvPr id="5" name="Slide Number Placeholder 4">
            <a:extLst>
              <a:ext uri="{FF2B5EF4-FFF2-40B4-BE49-F238E27FC236}">
                <a16:creationId xmlns:a16="http://schemas.microsoft.com/office/drawing/2014/main" id="{602BDA8D-5D6C-BE7A-3411-B7295B1F859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35FA051-85A1-48C3-861B-F3C98AFB19CF}"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36354D4-7D98-56EB-D4DC-3ACAA833E20A}"/>
              </a:ext>
            </a:extLst>
          </p:cNvPr>
          <p:cNvSpPr/>
          <p:nvPr/>
        </p:nvSpPr>
        <p:spPr>
          <a:xfrm>
            <a:off x="3046613" y="4409073"/>
            <a:ext cx="3410296" cy="390648"/>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Rectangle 6">
            <a:extLst>
              <a:ext uri="{FF2B5EF4-FFF2-40B4-BE49-F238E27FC236}">
                <a16:creationId xmlns:a16="http://schemas.microsoft.com/office/drawing/2014/main" id="{B4228373-5637-253D-F73E-45CDC68EF44E}"/>
              </a:ext>
            </a:extLst>
          </p:cNvPr>
          <p:cNvSpPr/>
          <p:nvPr/>
        </p:nvSpPr>
        <p:spPr>
          <a:xfrm>
            <a:off x="6944752" y="4436804"/>
            <a:ext cx="3410296" cy="390648"/>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11" name="Rectangle 10">
            <a:extLst>
              <a:ext uri="{FF2B5EF4-FFF2-40B4-BE49-F238E27FC236}">
                <a16:creationId xmlns:a16="http://schemas.microsoft.com/office/drawing/2014/main" id="{5AFDAE1C-2EA1-E095-C02E-876404AFDCAA}"/>
              </a:ext>
            </a:extLst>
          </p:cNvPr>
          <p:cNvSpPr/>
          <p:nvPr/>
        </p:nvSpPr>
        <p:spPr>
          <a:xfrm>
            <a:off x="3993485" y="4963837"/>
            <a:ext cx="1850649" cy="390648"/>
          </a:xfrm>
          <a:prstGeom prst="rect">
            <a:avLst/>
          </a:prstGeom>
          <a:solidFill>
            <a:schemeClr val="bg1"/>
          </a:solidFill>
          <a:ln w="28575">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12" name="TextBox 11">
            <a:extLst>
              <a:ext uri="{FF2B5EF4-FFF2-40B4-BE49-F238E27FC236}">
                <a16:creationId xmlns:a16="http://schemas.microsoft.com/office/drawing/2014/main" id="{9F536B55-6BD1-E287-7956-E52D9C98A2CF}"/>
              </a:ext>
            </a:extLst>
          </p:cNvPr>
          <p:cNvSpPr txBox="1"/>
          <p:nvPr/>
        </p:nvSpPr>
        <p:spPr>
          <a:xfrm>
            <a:off x="7889280" y="5417715"/>
            <a:ext cx="1521240"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ROOT CAUSE</a:t>
            </a:r>
          </a:p>
        </p:txBody>
      </p:sp>
      <p:grpSp>
        <p:nvGrpSpPr>
          <p:cNvPr id="24" name="Group 23">
            <a:extLst>
              <a:ext uri="{FF2B5EF4-FFF2-40B4-BE49-F238E27FC236}">
                <a16:creationId xmlns:a16="http://schemas.microsoft.com/office/drawing/2014/main" id="{36C2332D-069A-F172-BDCB-E3DBF04FA95B}"/>
              </a:ext>
            </a:extLst>
          </p:cNvPr>
          <p:cNvGrpSpPr/>
          <p:nvPr/>
        </p:nvGrpSpPr>
        <p:grpSpPr>
          <a:xfrm>
            <a:off x="1601658" y="4075329"/>
            <a:ext cx="1252751" cy="596012"/>
            <a:chOff x="1561832" y="4498795"/>
            <a:chExt cx="1252751" cy="596012"/>
          </a:xfrm>
        </p:grpSpPr>
        <p:sp>
          <p:nvSpPr>
            <p:cNvPr id="10" name="Arc 9">
              <a:extLst>
                <a:ext uri="{FF2B5EF4-FFF2-40B4-BE49-F238E27FC236}">
                  <a16:creationId xmlns:a16="http://schemas.microsoft.com/office/drawing/2014/main" id="{9A02EC02-BC86-5548-225D-41E22D9077BD}"/>
                </a:ext>
              </a:extLst>
            </p:cNvPr>
            <p:cNvSpPr/>
            <p:nvPr/>
          </p:nvSpPr>
          <p:spPr>
            <a:xfrm rot="10800000">
              <a:off x="2302957" y="4498795"/>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44431CD9-689C-CEAE-9119-FC182E3D79CD}"/>
                </a:ext>
              </a:extLst>
            </p:cNvPr>
            <p:cNvSpPr txBox="1"/>
            <p:nvPr/>
          </p:nvSpPr>
          <p:spPr>
            <a:xfrm>
              <a:off x="1561832" y="4817808"/>
              <a:ext cx="97089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Therefore</a:t>
              </a:r>
            </a:p>
          </p:txBody>
        </p:sp>
      </p:grpSp>
      <p:grpSp>
        <p:nvGrpSpPr>
          <p:cNvPr id="26" name="Group 25">
            <a:extLst>
              <a:ext uri="{FF2B5EF4-FFF2-40B4-BE49-F238E27FC236}">
                <a16:creationId xmlns:a16="http://schemas.microsoft.com/office/drawing/2014/main" id="{881E9BC8-F42E-8EBC-B7FC-46310FA1E5A8}"/>
              </a:ext>
            </a:extLst>
          </p:cNvPr>
          <p:cNvGrpSpPr/>
          <p:nvPr/>
        </p:nvGrpSpPr>
        <p:grpSpPr>
          <a:xfrm>
            <a:off x="1241463" y="3540206"/>
            <a:ext cx="1252751" cy="596012"/>
            <a:chOff x="1561832" y="4498795"/>
            <a:chExt cx="1252751" cy="596012"/>
          </a:xfrm>
        </p:grpSpPr>
        <p:sp>
          <p:nvSpPr>
            <p:cNvPr id="27" name="Arc 26">
              <a:extLst>
                <a:ext uri="{FF2B5EF4-FFF2-40B4-BE49-F238E27FC236}">
                  <a16:creationId xmlns:a16="http://schemas.microsoft.com/office/drawing/2014/main" id="{44720452-D7BD-2B64-B80A-6882E8AFF539}"/>
                </a:ext>
              </a:extLst>
            </p:cNvPr>
            <p:cNvSpPr/>
            <p:nvPr/>
          </p:nvSpPr>
          <p:spPr>
            <a:xfrm rot="10800000">
              <a:off x="2302957" y="4498795"/>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BFBF7E3-116B-E268-5812-5074EE6E0172}"/>
                </a:ext>
              </a:extLst>
            </p:cNvPr>
            <p:cNvSpPr txBox="1"/>
            <p:nvPr/>
          </p:nvSpPr>
          <p:spPr>
            <a:xfrm>
              <a:off x="1561832" y="4817808"/>
              <a:ext cx="97089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Therefore</a:t>
              </a:r>
            </a:p>
          </p:txBody>
        </p:sp>
      </p:grpSp>
      <p:grpSp>
        <p:nvGrpSpPr>
          <p:cNvPr id="29" name="Group 28">
            <a:extLst>
              <a:ext uri="{FF2B5EF4-FFF2-40B4-BE49-F238E27FC236}">
                <a16:creationId xmlns:a16="http://schemas.microsoft.com/office/drawing/2014/main" id="{7B6AF7DA-1256-0985-BFFF-CE9589AA22A0}"/>
              </a:ext>
            </a:extLst>
          </p:cNvPr>
          <p:cNvGrpSpPr/>
          <p:nvPr/>
        </p:nvGrpSpPr>
        <p:grpSpPr>
          <a:xfrm>
            <a:off x="1024164" y="2905772"/>
            <a:ext cx="1252751" cy="596012"/>
            <a:chOff x="1561832" y="4498795"/>
            <a:chExt cx="1252751" cy="596012"/>
          </a:xfrm>
        </p:grpSpPr>
        <p:sp>
          <p:nvSpPr>
            <p:cNvPr id="30" name="Arc 29">
              <a:extLst>
                <a:ext uri="{FF2B5EF4-FFF2-40B4-BE49-F238E27FC236}">
                  <a16:creationId xmlns:a16="http://schemas.microsoft.com/office/drawing/2014/main" id="{DAEEE88B-6FEB-39D6-AEFA-11AAF726BE81}"/>
                </a:ext>
              </a:extLst>
            </p:cNvPr>
            <p:cNvSpPr/>
            <p:nvPr/>
          </p:nvSpPr>
          <p:spPr>
            <a:xfrm rot="10800000">
              <a:off x="2302957" y="4498795"/>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A98EBA07-4546-1E4F-D681-40485F92DC02}"/>
                </a:ext>
              </a:extLst>
            </p:cNvPr>
            <p:cNvSpPr txBox="1"/>
            <p:nvPr/>
          </p:nvSpPr>
          <p:spPr>
            <a:xfrm>
              <a:off x="1561832" y="4817808"/>
              <a:ext cx="97089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Therefore</a:t>
              </a:r>
            </a:p>
          </p:txBody>
        </p:sp>
      </p:grpSp>
      <p:grpSp>
        <p:nvGrpSpPr>
          <p:cNvPr id="32" name="Group 31">
            <a:extLst>
              <a:ext uri="{FF2B5EF4-FFF2-40B4-BE49-F238E27FC236}">
                <a16:creationId xmlns:a16="http://schemas.microsoft.com/office/drawing/2014/main" id="{344C94D4-77A6-34E9-2FBC-4C1994651EF9}"/>
              </a:ext>
            </a:extLst>
          </p:cNvPr>
          <p:cNvGrpSpPr/>
          <p:nvPr/>
        </p:nvGrpSpPr>
        <p:grpSpPr>
          <a:xfrm>
            <a:off x="679643" y="2311620"/>
            <a:ext cx="1252751" cy="596012"/>
            <a:chOff x="1561832" y="4498795"/>
            <a:chExt cx="1252751" cy="596012"/>
          </a:xfrm>
        </p:grpSpPr>
        <p:sp>
          <p:nvSpPr>
            <p:cNvPr id="33" name="Arc 32">
              <a:extLst>
                <a:ext uri="{FF2B5EF4-FFF2-40B4-BE49-F238E27FC236}">
                  <a16:creationId xmlns:a16="http://schemas.microsoft.com/office/drawing/2014/main" id="{E6659022-38AC-BD73-C6F5-477E3368F903}"/>
                </a:ext>
              </a:extLst>
            </p:cNvPr>
            <p:cNvSpPr/>
            <p:nvPr/>
          </p:nvSpPr>
          <p:spPr>
            <a:xfrm rot="10800000">
              <a:off x="2302957" y="4498795"/>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0EA8A3F1-2AD1-F860-AD81-880E7D22826E}"/>
                </a:ext>
              </a:extLst>
            </p:cNvPr>
            <p:cNvSpPr txBox="1"/>
            <p:nvPr/>
          </p:nvSpPr>
          <p:spPr>
            <a:xfrm>
              <a:off x="1561832" y="4817808"/>
              <a:ext cx="97089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Therefore</a:t>
              </a:r>
            </a:p>
          </p:txBody>
        </p:sp>
      </p:grpSp>
    </p:spTree>
    <p:extLst>
      <p:ext uri="{BB962C8B-B14F-4D97-AF65-F5344CB8AC3E}">
        <p14:creationId xmlns:p14="http://schemas.microsoft.com/office/powerpoint/2010/main" val="787843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59261-B37A-2E05-06AE-7D9895A8D0B1}"/>
              </a:ext>
            </a:extLst>
          </p:cNvPr>
          <p:cNvSpPr>
            <a:spLocks noGrp="1"/>
          </p:cNvSpPr>
          <p:nvPr>
            <p:ph type="title"/>
          </p:nvPr>
        </p:nvSpPr>
        <p:spPr/>
        <p:txBody>
          <a:bodyPr>
            <a:normAutofit/>
          </a:bodyPr>
          <a:lstStyle/>
          <a:p>
            <a:r>
              <a:rPr lang="en-US" dirty="0"/>
              <a:t>5 Why Analysis: How To</a:t>
            </a:r>
          </a:p>
        </p:txBody>
      </p:sp>
      <p:sp>
        <p:nvSpPr>
          <p:cNvPr id="35" name="Rectangle 34">
            <a:extLst>
              <a:ext uri="{FF2B5EF4-FFF2-40B4-BE49-F238E27FC236}">
                <a16:creationId xmlns:a16="http://schemas.microsoft.com/office/drawing/2014/main" id="{66671F28-5875-B60D-0FF5-CF6183EDDB4F}"/>
              </a:ext>
            </a:extLst>
          </p:cNvPr>
          <p:cNvSpPr/>
          <p:nvPr/>
        </p:nvSpPr>
        <p:spPr>
          <a:xfrm>
            <a:off x="308420" y="771236"/>
            <a:ext cx="11496483" cy="5418733"/>
          </a:xfrm>
          <a:prstGeom prst="rect">
            <a:avLst/>
          </a:prstGeom>
          <a:solidFill>
            <a:srgbClr val="333F50"/>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t"/>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mbria" panose="02040503050406030204" pitchFamily="18" charset="0"/>
                <a:ea typeface="Cambria" panose="02040503050406030204" pitchFamily="18" charset="0"/>
                <a:cs typeface="+mn-cs"/>
              </a:rPr>
              <a:t>5 Why Analysis</a:t>
            </a:r>
          </a:p>
        </p:txBody>
      </p:sp>
      <p:sp>
        <p:nvSpPr>
          <p:cNvPr id="6" name="Rectangle 5">
            <a:extLst>
              <a:ext uri="{FF2B5EF4-FFF2-40B4-BE49-F238E27FC236}">
                <a16:creationId xmlns:a16="http://schemas.microsoft.com/office/drawing/2014/main" id="{12FD057C-C06B-DEFA-4790-AE24FF8FF150}"/>
              </a:ext>
            </a:extLst>
          </p:cNvPr>
          <p:cNvSpPr/>
          <p:nvPr/>
        </p:nvSpPr>
        <p:spPr>
          <a:xfrm>
            <a:off x="497972" y="1378640"/>
            <a:ext cx="5379724" cy="139445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2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Definition: </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A technique which entails asking “Why?” five times, in succession, to delve deeper into a problem. </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2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Purpose:</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0"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Drill down</a:t>
            </a:r>
            <a:r>
              <a:rPr kumimoji="0" lang="en-US" sz="14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from possible contributing factors </a:t>
            </a:r>
            <a:r>
              <a:rPr kumimoji="0" lang="en-US" sz="1400" b="0"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to root cause(s).</a:t>
            </a:r>
          </a:p>
        </p:txBody>
      </p:sp>
      <p:sp>
        <p:nvSpPr>
          <p:cNvPr id="16" name="Rectangle 15">
            <a:extLst>
              <a:ext uri="{FF2B5EF4-FFF2-40B4-BE49-F238E27FC236}">
                <a16:creationId xmlns:a16="http://schemas.microsoft.com/office/drawing/2014/main" id="{87F67D43-32A9-3AFC-C696-B30C09F03345}"/>
              </a:ext>
            </a:extLst>
          </p:cNvPr>
          <p:cNvSpPr/>
          <p:nvPr/>
        </p:nvSpPr>
        <p:spPr>
          <a:xfrm>
            <a:off x="497972" y="2888521"/>
            <a:ext cx="5379724" cy="244703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Pitfalls: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400" b="0" i="0" u="sng"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5 “Who”</a:t>
            </a:r>
            <a:r>
              <a:rPr kumimoji="0" lang="en-US"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Blaming people instead of fixing the process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400" b="0" i="0" u="sng"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Backing into a solution</a:t>
            </a:r>
            <a:r>
              <a:rPr kumimoji="0" lang="en-US"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Starting with a solution in mind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400" b="0" i="0" u="sng"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Lack of transparency</a:t>
            </a:r>
            <a:r>
              <a:rPr kumimoji="0" lang="en-US"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Unwillingness to be honest in self assessing process flaws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400" b="0" i="0" u="sng"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Reactive decision making</a:t>
            </a:r>
            <a:r>
              <a:rPr kumimoji="0" lang="en-US"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Reflexively fixing the surface-level problem, rather than investigating the root cause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400" b="0" i="0" u="sng"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“How do you know”</a:t>
            </a:r>
            <a:r>
              <a:rPr kumimoji="0" lang="en-US"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Assuming you know the “why” without fully understanding the process</a:t>
            </a:r>
          </a:p>
        </p:txBody>
      </p:sp>
      <p:sp>
        <p:nvSpPr>
          <p:cNvPr id="17" name="Rectangle 16">
            <a:extLst>
              <a:ext uri="{FF2B5EF4-FFF2-40B4-BE49-F238E27FC236}">
                <a16:creationId xmlns:a16="http://schemas.microsoft.com/office/drawing/2014/main" id="{3C66B15D-6649-144C-4B15-48A807B52892}"/>
              </a:ext>
            </a:extLst>
          </p:cNvPr>
          <p:cNvSpPr/>
          <p:nvPr/>
        </p:nvSpPr>
        <p:spPr>
          <a:xfrm>
            <a:off x="497971" y="5451969"/>
            <a:ext cx="11105765" cy="634795"/>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ctr"/>
          <a:lstStyle/>
          <a:p>
            <a:pPr marL="0" marR="0" lvl="0" indent="0" algn="l" defTabSz="914400" rtl="0" eaLnBrk="1" fontAlgn="auto" latinLnBrk="0" hangingPunct="1">
              <a:lnSpc>
                <a:spcPct val="100000"/>
              </a:lnSpc>
              <a:spcBef>
                <a:spcPts val="0"/>
              </a:spcBef>
              <a:spcAft>
                <a:spcPts val="30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mbria" panose="02040503050406030204" pitchFamily="18" charset="0"/>
                <a:ea typeface="Cambria" panose="02040503050406030204" pitchFamily="18" charset="0"/>
                <a:cs typeface="+mn-cs"/>
              </a:rPr>
              <a:t>Note: </a:t>
            </a:r>
            <a:r>
              <a:rPr kumimoji="0" lang="en-US" sz="1400" b="0" i="0" u="none" strike="noStrike" kern="1200" cap="none" spc="0" normalizeH="0" baseline="0" noProof="0">
                <a:ln>
                  <a:noFill/>
                </a:ln>
                <a:solidFill>
                  <a:srgbClr val="000000"/>
                </a:solidFill>
                <a:effectLst/>
                <a:uLnTx/>
                <a:uFillTx/>
                <a:latin typeface="Cambria" panose="02040503050406030204" pitchFamily="18" charset="0"/>
                <a:ea typeface="Cambria" panose="02040503050406030204" pitchFamily="18" charset="0"/>
                <a:cs typeface="+mn-cs"/>
              </a:rPr>
              <a:t>Once you have completed your Fishbone Diagram, the “bones” you identified can (and should) be used as the initial “Why?”(s) of your analysis. While the Fishbone is to identify possible causes, the 5 Why is to drill down further to the root cause. </a:t>
            </a:r>
            <a:endParaRPr kumimoji="0" lang="en-US" sz="1400" b="1" i="0" u="none" strike="noStrike" kern="1200" cap="none" spc="0" normalizeH="0" baseline="0" noProof="0">
              <a:ln>
                <a:noFill/>
              </a:ln>
              <a:solidFill>
                <a:srgbClr val="000000"/>
              </a:solidFill>
              <a:effectLst/>
              <a:uLnTx/>
              <a:uFillTx/>
              <a:latin typeface="Cambria" panose="02040503050406030204" pitchFamily="18" charset="0"/>
              <a:ea typeface="Cambria" panose="02040503050406030204" pitchFamily="18" charset="0"/>
              <a:cs typeface="+mn-cs"/>
            </a:endParaRPr>
          </a:p>
        </p:txBody>
      </p:sp>
      <p:sp>
        <p:nvSpPr>
          <p:cNvPr id="3" name="Slide Number Placeholder 2">
            <a:extLst>
              <a:ext uri="{FF2B5EF4-FFF2-40B4-BE49-F238E27FC236}">
                <a16:creationId xmlns:a16="http://schemas.microsoft.com/office/drawing/2014/main" id="{3EFC3CD3-7CDD-6FC6-187F-DB22B46BFA7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35FA051-85A1-48C3-861B-F3C98AFB19CF}"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C506CB3-827E-C43C-B9F3-ED72A135D18E}"/>
              </a:ext>
            </a:extLst>
          </p:cNvPr>
          <p:cNvSpPr/>
          <p:nvPr/>
        </p:nvSpPr>
        <p:spPr>
          <a:xfrm>
            <a:off x="6224012" y="1378639"/>
            <a:ext cx="5379724" cy="39396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182880" bIns="182880"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2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5 Why Template:</a:t>
            </a: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400" b="1" i="0" u="sng"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Rectangle 3">
            <a:extLst>
              <a:ext uri="{FF2B5EF4-FFF2-40B4-BE49-F238E27FC236}">
                <a16:creationId xmlns:a16="http://schemas.microsoft.com/office/drawing/2014/main" id="{512663A6-3355-7028-B9B3-F90393B81BCC}"/>
              </a:ext>
            </a:extLst>
          </p:cNvPr>
          <p:cNvSpPr/>
          <p:nvPr/>
        </p:nvSpPr>
        <p:spPr>
          <a:xfrm flipH="1">
            <a:off x="6949839" y="1869842"/>
            <a:ext cx="3108960" cy="4572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Problem</a:t>
            </a:r>
            <a:endPar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Rectangle 6">
            <a:extLst>
              <a:ext uri="{FF2B5EF4-FFF2-40B4-BE49-F238E27FC236}">
                <a16:creationId xmlns:a16="http://schemas.microsoft.com/office/drawing/2014/main" id="{4672E233-E338-FECD-D0E6-C3F56DAE9123}"/>
              </a:ext>
            </a:extLst>
          </p:cNvPr>
          <p:cNvSpPr/>
          <p:nvPr/>
        </p:nvSpPr>
        <p:spPr>
          <a:xfrm flipH="1">
            <a:off x="7178239" y="2429355"/>
            <a:ext cx="3108960" cy="4572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Why 1</a:t>
            </a:r>
          </a:p>
        </p:txBody>
      </p:sp>
      <p:sp>
        <p:nvSpPr>
          <p:cNvPr id="8" name="Rectangle 7">
            <a:extLst>
              <a:ext uri="{FF2B5EF4-FFF2-40B4-BE49-F238E27FC236}">
                <a16:creationId xmlns:a16="http://schemas.microsoft.com/office/drawing/2014/main" id="{C8BD1DEB-35D9-316F-2783-B1B2E8CC8F22}"/>
              </a:ext>
            </a:extLst>
          </p:cNvPr>
          <p:cNvSpPr/>
          <p:nvPr/>
        </p:nvSpPr>
        <p:spPr>
          <a:xfrm flipH="1">
            <a:off x="7452559" y="2988868"/>
            <a:ext cx="3108960" cy="4572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Why 2</a:t>
            </a:r>
            <a:endPar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9" name="Rectangle 8">
            <a:extLst>
              <a:ext uri="{FF2B5EF4-FFF2-40B4-BE49-F238E27FC236}">
                <a16:creationId xmlns:a16="http://schemas.microsoft.com/office/drawing/2014/main" id="{E8E80B97-C4A4-098E-D743-75B5237538D7}"/>
              </a:ext>
            </a:extLst>
          </p:cNvPr>
          <p:cNvSpPr/>
          <p:nvPr/>
        </p:nvSpPr>
        <p:spPr>
          <a:xfrm flipH="1">
            <a:off x="7726879" y="3548381"/>
            <a:ext cx="3108960" cy="4572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Why 3</a:t>
            </a:r>
            <a:endPar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10" name="Rectangle 9">
            <a:extLst>
              <a:ext uri="{FF2B5EF4-FFF2-40B4-BE49-F238E27FC236}">
                <a16:creationId xmlns:a16="http://schemas.microsoft.com/office/drawing/2014/main" id="{32C9815C-3246-1500-8A96-67578F6C80E2}"/>
              </a:ext>
            </a:extLst>
          </p:cNvPr>
          <p:cNvSpPr/>
          <p:nvPr/>
        </p:nvSpPr>
        <p:spPr>
          <a:xfrm flipH="1">
            <a:off x="7973568" y="4107894"/>
            <a:ext cx="3108960" cy="4572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Why 4</a:t>
            </a:r>
            <a:endPar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11" name="Rectangle 10">
            <a:extLst>
              <a:ext uri="{FF2B5EF4-FFF2-40B4-BE49-F238E27FC236}">
                <a16:creationId xmlns:a16="http://schemas.microsoft.com/office/drawing/2014/main" id="{FFA9072E-B8AB-8E25-098A-81A13BA76814}"/>
              </a:ext>
            </a:extLst>
          </p:cNvPr>
          <p:cNvSpPr/>
          <p:nvPr/>
        </p:nvSpPr>
        <p:spPr>
          <a:xfrm flipH="1">
            <a:off x="8247888" y="4667408"/>
            <a:ext cx="3108960" cy="457200"/>
          </a:xfrm>
          <a:prstGeom prst="rect">
            <a:avLst/>
          </a:prstGeom>
          <a:solidFill>
            <a:schemeClr val="tx2">
              <a:lumMod val="60000"/>
              <a:lumOff val="40000"/>
            </a:schemeClr>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Root Cause</a:t>
            </a:r>
            <a:endPar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grpSp>
        <p:nvGrpSpPr>
          <p:cNvPr id="12" name="Group 11">
            <a:extLst>
              <a:ext uri="{FF2B5EF4-FFF2-40B4-BE49-F238E27FC236}">
                <a16:creationId xmlns:a16="http://schemas.microsoft.com/office/drawing/2014/main" id="{BFABAA73-AE73-6628-CEBA-EC8BDD7CB766}"/>
              </a:ext>
            </a:extLst>
          </p:cNvPr>
          <p:cNvGrpSpPr/>
          <p:nvPr/>
        </p:nvGrpSpPr>
        <p:grpSpPr>
          <a:xfrm>
            <a:off x="308420" y="5342183"/>
            <a:ext cx="359664" cy="365760"/>
            <a:chOff x="0" y="0"/>
            <a:chExt cx="548640" cy="548640"/>
          </a:xfrm>
        </p:grpSpPr>
        <p:sp>
          <p:nvSpPr>
            <p:cNvPr id="13" name="Oval 12">
              <a:extLst>
                <a:ext uri="{FF2B5EF4-FFF2-40B4-BE49-F238E27FC236}">
                  <a16:creationId xmlns:a16="http://schemas.microsoft.com/office/drawing/2014/main" id="{AF4F6A86-9304-7A24-786C-FB716A3227DA}"/>
                </a:ext>
              </a:extLst>
            </p:cNvPr>
            <p:cNvSpPr>
              <a:spLocks noChangeAspect="1"/>
            </p:cNvSpPr>
            <p:nvPr/>
          </p:nvSpPr>
          <p:spPr>
            <a:xfrm>
              <a:off x="0" y="0"/>
              <a:ext cx="548640" cy="5486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3894D324-7DB8-71D3-0807-899A56F1C75B}"/>
                </a:ext>
              </a:extLst>
            </p:cNvPr>
            <p:cNvSpPr>
              <a:spLocks noChangeAspect="1"/>
            </p:cNvSpPr>
            <p:nvPr/>
          </p:nvSpPr>
          <p:spPr>
            <a:xfrm>
              <a:off x="45720" y="45720"/>
              <a:ext cx="457200" cy="457200"/>
            </a:xfrm>
            <a:prstGeom prst="ellipse">
              <a:avLst/>
            </a:prstGeom>
            <a:solidFill>
              <a:srgbClr val="333F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Graphic 17" descr="Lights On with solid fill">
              <a:extLst>
                <a:ext uri="{FF2B5EF4-FFF2-40B4-BE49-F238E27FC236}">
                  <a16:creationId xmlns:a16="http://schemas.microsoft.com/office/drawing/2014/main" id="{5402B761-F3ED-0C95-3F45-1BBAE14D7798}"/>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265" y="74265"/>
              <a:ext cx="400110" cy="400110"/>
            </a:xfrm>
            <a:prstGeom prst="rect">
              <a:avLst/>
            </a:prstGeom>
          </p:spPr>
        </p:pic>
      </p:grpSp>
    </p:spTree>
    <p:extLst>
      <p:ext uri="{BB962C8B-B14F-4D97-AF65-F5344CB8AC3E}">
        <p14:creationId xmlns:p14="http://schemas.microsoft.com/office/powerpoint/2010/main" val="4168394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F8009-01E2-759B-DBDF-73A039FD81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84B3F1-2219-6A17-EFDD-D1CD770F895E}"/>
              </a:ext>
            </a:extLst>
          </p:cNvPr>
          <p:cNvSpPr>
            <a:spLocks noGrp="1"/>
          </p:cNvSpPr>
          <p:nvPr>
            <p:ph type="title"/>
          </p:nvPr>
        </p:nvSpPr>
        <p:spPr/>
        <p:txBody>
          <a:bodyPr/>
          <a:lstStyle/>
          <a:p>
            <a:r>
              <a:rPr lang="en-US" dirty="0"/>
              <a:t>Instructions</a:t>
            </a:r>
          </a:p>
        </p:txBody>
      </p:sp>
      <p:sp>
        <p:nvSpPr>
          <p:cNvPr id="3" name="Slide Number Placeholder 2">
            <a:extLst>
              <a:ext uri="{FF2B5EF4-FFF2-40B4-BE49-F238E27FC236}">
                <a16:creationId xmlns:a16="http://schemas.microsoft.com/office/drawing/2014/main" id="{498A1579-0973-64F0-6960-2005F1004577}"/>
              </a:ext>
            </a:extLst>
          </p:cNvPr>
          <p:cNvSpPr>
            <a:spLocks noGrp="1"/>
          </p:cNvSpPr>
          <p:nvPr>
            <p:ph type="sldNum" sz="quarter" idx="4"/>
          </p:nvPr>
        </p:nvSpPr>
        <p:spPr/>
        <p:txBody>
          <a:bodyPr/>
          <a:lstStyle/>
          <a:p>
            <a:fld id="{E35FA051-85A1-48C3-861B-F3C98AFB19CF}" type="slidenum">
              <a:rPr lang="en-US" smtClean="0"/>
              <a:t>3</a:t>
            </a:fld>
            <a:endParaRPr lang="en-US" dirty="0"/>
          </a:p>
        </p:txBody>
      </p:sp>
      <p:sp>
        <p:nvSpPr>
          <p:cNvPr id="5" name="TextBox 4">
            <a:extLst>
              <a:ext uri="{FF2B5EF4-FFF2-40B4-BE49-F238E27FC236}">
                <a16:creationId xmlns:a16="http://schemas.microsoft.com/office/drawing/2014/main" id="{361217E6-111B-D038-5D84-35F281A2AD2F}"/>
              </a:ext>
            </a:extLst>
          </p:cNvPr>
          <p:cNvSpPr txBox="1"/>
          <p:nvPr/>
        </p:nvSpPr>
        <p:spPr>
          <a:xfrm>
            <a:off x="609600" y="1371600"/>
            <a:ext cx="10972800" cy="3200400"/>
          </a:xfrm>
          <a:prstGeom prst="rect">
            <a:avLst/>
          </a:prstGeom>
          <a:noFill/>
        </p:spPr>
        <p:txBody>
          <a:bodyPr wrap="square">
            <a:spAutoFit/>
          </a:bodyPr>
          <a:lstStyle/>
          <a:p>
            <a:r>
              <a:rPr lang="en-US" b="1" dirty="0">
                <a:latin typeface="Cambria" panose="02040503050406030204" pitchFamily="18" charset="0"/>
                <a:ea typeface="Cambria" panose="02040503050406030204" pitchFamily="18" charset="0"/>
              </a:rPr>
              <a:t>How do we apply a 5 Why Analysis?</a:t>
            </a:r>
          </a:p>
          <a:p>
            <a:endParaRPr lang="en-US" b="1"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1. Assemble a cross-functional team of individuals from internal and external stakeholders</a:t>
            </a:r>
          </a:p>
          <a:p>
            <a:r>
              <a:rPr lang="en-US" dirty="0">
                <a:latin typeface="Cambria" panose="02040503050406030204" pitchFamily="18" charset="0"/>
                <a:ea typeface="Cambria" panose="02040503050406030204" pitchFamily="18" charset="0"/>
              </a:rPr>
              <a:t>2. Use the wastes identified in the Current State Map or Value Stream Map.</a:t>
            </a:r>
          </a:p>
          <a:p>
            <a:r>
              <a:rPr lang="en-US" dirty="0">
                <a:latin typeface="Cambria" panose="02040503050406030204" pitchFamily="18" charset="0"/>
                <a:ea typeface="Cambria" panose="02040503050406030204" pitchFamily="18" charset="0"/>
              </a:rPr>
              <a:t>3. Select a facilitator to ask the “Why” questions and to keep the team focused on the defined scope.</a:t>
            </a:r>
          </a:p>
          <a:p>
            <a:r>
              <a:rPr lang="en-US" dirty="0">
                <a:latin typeface="Cambria" panose="02040503050406030204" pitchFamily="18" charset="0"/>
                <a:ea typeface="Cambria" panose="02040503050406030204" pitchFamily="18" charset="0"/>
              </a:rPr>
              <a:t>4. Ask “Why is this problem occurring?” to identify the first level of causes. Then, for each identified cause ask, “why is this cause occurring?” and so on until a root cause is identified. </a:t>
            </a:r>
          </a:p>
          <a:p>
            <a:r>
              <a:rPr lang="en-US" dirty="0">
                <a:latin typeface="Cambria" panose="02040503050406030204" pitchFamily="18" charset="0"/>
                <a:ea typeface="Cambria" panose="02040503050406030204" pitchFamily="18" charset="0"/>
              </a:rPr>
              <a:t>5. Ask “Why” as many times as needed until the team can identify the root cause(s) of the initial problem statement. It is often the case that there are several root causes to one problem area.</a:t>
            </a:r>
          </a:p>
          <a:p>
            <a:r>
              <a:rPr lang="en-US" dirty="0">
                <a:latin typeface="Cambria" panose="02040503050406030204" pitchFamily="18" charset="0"/>
                <a:ea typeface="Cambria" panose="02040503050406030204" pitchFamily="18" charset="0"/>
              </a:rPr>
              <a:t>6. Document results then target root causes with process improvement initiatives.</a:t>
            </a:r>
          </a:p>
        </p:txBody>
      </p:sp>
    </p:spTree>
    <p:extLst>
      <p:ext uri="{BB962C8B-B14F-4D97-AF65-F5344CB8AC3E}">
        <p14:creationId xmlns:p14="http://schemas.microsoft.com/office/powerpoint/2010/main" val="2841564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D158E-A3F8-4F8E-CEBB-14411D0C7132}"/>
              </a:ext>
            </a:extLst>
          </p:cNvPr>
          <p:cNvSpPr>
            <a:spLocks noGrp="1"/>
          </p:cNvSpPr>
          <p:nvPr>
            <p:ph type="title"/>
          </p:nvPr>
        </p:nvSpPr>
        <p:spPr/>
        <p:txBody>
          <a:bodyPr/>
          <a:lstStyle/>
          <a:p>
            <a:r>
              <a:rPr lang="en-US" dirty="0"/>
              <a:t>5 Why Analysis Example</a:t>
            </a:r>
          </a:p>
        </p:txBody>
      </p:sp>
      <p:sp>
        <p:nvSpPr>
          <p:cNvPr id="37" name="Rectangle 36">
            <a:extLst>
              <a:ext uri="{FF2B5EF4-FFF2-40B4-BE49-F238E27FC236}">
                <a16:creationId xmlns:a16="http://schemas.microsoft.com/office/drawing/2014/main" id="{3A0903A3-9286-FAAA-C07D-CEEB4BF78E4E}"/>
              </a:ext>
            </a:extLst>
          </p:cNvPr>
          <p:cNvSpPr/>
          <p:nvPr/>
        </p:nvSpPr>
        <p:spPr>
          <a:xfrm>
            <a:off x="1475704" y="825324"/>
            <a:ext cx="9357467" cy="309820"/>
          </a:xfrm>
          <a:prstGeom prst="rect">
            <a:avLst/>
          </a:prstGeom>
          <a:solidFill>
            <a:srgbClr val="333F50"/>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Cambria" panose="02040503050406030204" pitchFamily="18" charset="0"/>
                <a:ea typeface="Cambria" panose="02040503050406030204" pitchFamily="18" charset="0"/>
                <a:cs typeface="+mn-cs"/>
              </a:rPr>
              <a:t>Problem Statement</a:t>
            </a:r>
          </a:p>
        </p:txBody>
      </p:sp>
      <p:sp>
        <p:nvSpPr>
          <p:cNvPr id="38" name="Rectangle 37">
            <a:extLst>
              <a:ext uri="{FF2B5EF4-FFF2-40B4-BE49-F238E27FC236}">
                <a16:creationId xmlns:a16="http://schemas.microsoft.com/office/drawing/2014/main" id="{CC8E41F1-EF79-BC17-0F60-FEA7944A73C3}"/>
              </a:ext>
            </a:extLst>
          </p:cNvPr>
          <p:cNvSpPr/>
          <p:nvPr/>
        </p:nvSpPr>
        <p:spPr>
          <a:xfrm>
            <a:off x="1475704" y="1229168"/>
            <a:ext cx="9357466" cy="730243"/>
          </a:xfrm>
          <a:prstGeom prst="rect">
            <a:avLst/>
          </a:prstGeom>
          <a:solidFill>
            <a:schemeClr val="bg1"/>
          </a:solidFill>
          <a:ln w="1905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1.5 mile run time is 15:00 but must be reduced by 1:15 to meet Navy age adjusted PFA standard of 13:45 for 29 year old males.</a:t>
            </a:r>
            <a:r>
              <a:rPr kumimoji="0" lang="en-US" sz="1600" b="1" i="0" u="none" strike="noStrike" kern="1200" cap="none" spc="0" normalizeH="0" baseline="0" noProof="0">
                <a:ln>
                  <a:noFill/>
                </a:ln>
                <a:solidFill>
                  <a:prstClr val="white"/>
                </a:solidFill>
                <a:effectLst/>
                <a:uLnTx/>
                <a:uFillTx/>
                <a:latin typeface="Cambria" panose="02040503050406030204" pitchFamily="18" charset="0"/>
                <a:ea typeface="Cambria" panose="02040503050406030204" pitchFamily="18" charset="0"/>
                <a:cs typeface="+mn-cs"/>
              </a:rPr>
              <a:t>. </a:t>
            </a:r>
            <a:endParaRPr kumimoji="0" lang="en-US" sz="1600" b="0" i="1"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39" name="Rectangle 38">
            <a:extLst>
              <a:ext uri="{FF2B5EF4-FFF2-40B4-BE49-F238E27FC236}">
                <a16:creationId xmlns:a16="http://schemas.microsoft.com/office/drawing/2014/main" id="{70606910-7401-2FA4-D82A-27207E0634FB}"/>
              </a:ext>
            </a:extLst>
          </p:cNvPr>
          <p:cNvSpPr/>
          <p:nvPr/>
        </p:nvSpPr>
        <p:spPr>
          <a:xfrm>
            <a:off x="2080648" y="2719820"/>
            <a:ext cx="8752522" cy="365126"/>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Many training planned training periods skipped due to inclement weather in fall/winter months</a:t>
            </a:r>
          </a:p>
        </p:txBody>
      </p:sp>
      <p:sp>
        <p:nvSpPr>
          <p:cNvPr id="42" name="Rectangle 41">
            <a:extLst>
              <a:ext uri="{FF2B5EF4-FFF2-40B4-BE49-F238E27FC236}">
                <a16:creationId xmlns:a16="http://schemas.microsoft.com/office/drawing/2014/main" id="{A9E9CFAE-E41A-E6F4-E55A-9B13A7EFF54B}"/>
              </a:ext>
            </a:extLst>
          </p:cNvPr>
          <p:cNvSpPr/>
          <p:nvPr/>
        </p:nvSpPr>
        <p:spPr>
          <a:xfrm>
            <a:off x="2324333" y="3299053"/>
            <a:ext cx="8508837" cy="365125"/>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Only runs outside </a:t>
            </a:r>
          </a:p>
        </p:txBody>
      </p:sp>
      <p:sp>
        <p:nvSpPr>
          <p:cNvPr id="43" name="Rectangle 42">
            <a:extLst>
              <a:ext uri="{FF2B5EF4-FFF2-40B4-BE49-F238E27FC236}">
                <a16:creationId xmlns:a16="http://schemas.microsoft.com/office/drawing/2014/main" id="{53AD17BF-3CCC-CECE-A743-52C5F434CA6E}"/>
              </a:ext>
            </a:extLst>
          </p:cNvPr>
          <p:cNvSpPr/>
          <p:nvPr/>
        </p:nvSpPr>
        <p:spPr>
          <a:xfrm>
            <a:off x="2667786" y="3878285"/>
            <a:ext cx="8165384" cy="365125"/>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Doesn’t have treadmill or gym membership</a:t>
            </a:r>
          </a:p>
        </p:txBody>
      </p:sp>
      <p:sp>
        <p:nvSpPr>
          <p:cNvPr id="45" name="Rectangle 44">
            <a:extLst>
              <a:ext uri="{FF2B5EF4-FFF2-40B4-BE49-F238E27FC236}">
                <a16:creationId xmlns:a16="http://schemas.microsoft.com/office/drawing/2014/main" id="{C48B3764-FF7C-83CC-E57D-A205F4057539}"/>
              </a:ext>
            </a:extLst>
          </p:cNvPr>
          <p:cNvSpPr/>
          <p:nvPr/>
        </p:nvSpPr>
        <p:spPr>
          <a:xfrm>
            <a:off x="7264990" y="4985931"/>
            <a:ext cx="2695010" cy="390648"/>
          </a:xfrm>
          <a:prstGeom prst="rect">
            <a:avLst/>
          </a:prstGeom>
          <a:solidFill>
            <a:schemeClr val="bg1"/>
          </a:solidFill>
          <a:ln w="28575">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Other expenses take priority</a:t>
            </a:r>
          </a:p>
        </p:txBody>
      </p:sp>
      <p:sp>
        <p:nvSpPr>
          <p:cNvPr id="46" name="TextBox 45">
            <a:extLst>
              <a:ext uri="{FF2B5EF4-FFF2-40B4-BE49-F238E27FC236}">
                <a16:creationId xmlns:a16="http://schemas.microsoft.com/office/drawing/2014/main" id="{C55ED69A-2EA0-62BE-BFEA-64F2AD60E491}"/>
              </a:ext>
            </a:extLst>
          </p:cNvPr>
          <p:cNvSpPr txBox="1"/>
          <p:nvPr/>
        </p:nvSpPr>
        <p:spPr>
          <a:xfrm>
            <a:off x="3878591" y="5948069"/>
            <a:ext cx="1746339"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ROOT CAUSE</a:t>
            </a:r>
          </a:p>
        </p:txBody>
      </p:sp>
      <p:sp>
        <p:nvSpPr>
          <p:cNvPr id="50" name="Arc 49">
            <a:extLst>
              <a:ext uri="{FF2B5EF4-FFF2-40B4-BE49-F238E27FC236}">
                <a16:creationId xmlns:a16="http://schemas.microsoft.com/office/drawing/2014/main" id="{7A97844F-FD14-3E4D-849A-6ECCCC705579}"/>
              </a:ext>
            </a:extLst>
          </p:cNvPr>
          <p:cNvSpPr/>
          <p:nvPr/>
        </p:nvSpPr>
        <p:spPr>
          <a:xfrm>
            <a:off x="10749672" y="2537249"/>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1" name="Arc 50">
            <a:extLst>
              <a:ext uri="{FF2B5EF4-FFF2-40B4-BE49-F238E27FC236}">
                <a16:creationId xmlns:a16="http://schemas.microsoft.com/office/drawing/2014/main" id="{3E185155-CF06-9536-7CAB-BFC42EF343DD}"/>
              </a:ext>
            </a:extLst>
          </p:cNvPr>
          <p:cNvSpPr/>
          <p:nvPr/>
        </p:nvSpPr>
        <p:spPr>
          <a:xfrm>
            <a:off x="10749672" y="3156668"/>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2" name="Arc 51">
            <a:extLst>
              <a:ext uri="{FF2B5EF4-FFF2-40B4-BE49-F238E27FC236}">
                <a16:creationId xmlns:a16="http://schemas.microsoft.com/office/drawing/2014/main" id="{2D1CB087-70A3-999E-2B8C-46ED919E35BD}"/>
              </a:ext>
            </a:extLst>
          </p:cNvPr>
          <p:cNvSpPr/>
          <p:nvPr/>
        </p:nvSpPr>
        <p:spPr>
          <a:xfrm>
            <a:off x="10749672" y="3774546"/>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3" name="Arc 52">
            <a:extLst>
              <a:ext uri="{FF2B5EF4-FFF2-40B4-BE49-F238E27FC236}">
                <a16:creationId xmlns:a16="http://schemas.microsoft.com/office/drawing/2014/main" id="{377BB915-008B-EC51-9E12-37EC44EB4942}"/>
              </a:ext>
            </a:extLst>
          </p:cNvPr>
          <p:cNvSpPr/>
          <p:nvPr/>
        </p:nvSpPr>
        <p:spPr>
          <a:xfrm>
            <a:off x="10749672" y="4345209"/>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4" name="TextBox 53">
            <a:extLst>
              <a:ext uri="{FF2B5EF4-FFF2-40B4-BE49-F238E27FC236}">
                <a16:creationId xmlns:a16="http://schemas.microsoft.com/office/drawing/2014/main" id="{A46F9F0B-7000-D087-1754-636F464675C7}"/>
              </a:ext>
            </a:extLst>
          </p:cNvPr>
          <p:cNvSpPr txBox="1"/>
          <p:nvPr/>
        </p:nvSpPr>
        <p:spPr>
          <a:xfrm>
            <a:off x="11237515" y="2607200"/>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2</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nd</a:t>
            </a:r>
            <a:endPar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Why?</a:t>
            </a:r>
          </a:p>
        </p:txBody>
      </p:sp>
      <p:sp>
        <p:nvSpPr>
          <p:cNvPr id="55" name="TextBox 54">
            <a:extLst>
              <a:ext uri="{FF2B5EF4-FFF2-40B4-BE49-F238E27FC236}">
                <a16:creationId xmlns:a16="http://schemas.microsoft.com/office/drawing/2014/main" id="{20AF5548-5E38-F359-F063-01D3048BFC0E}"/>
              </a:ext>
            </a:extLst>
          </p:cNvPr>
          <p:cNvSpPr txBox="1"/>
          <p:nvPr/>
        </p:nvSpPr>
        <p:spPr>
          <a:xfrm>
            <a:off x="11237515" y="3205285"/>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3</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rd</a:t>
            </a: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Why?</a:t>
            </a:r>
          </a:p>
        </p:txBody>
      </p:sp>
      <p:sp>
        <p:nvSpPr>
          <p:cNvPr id="56" name="TextBox 55">
            <a:extLst>
              <a:ext uri="{FF2B5EF4-FFF2-40B4-BE49-F238E27FC236}">
                <a16:creationId xmlns:a16="http://schemas.microsoft.com/office/drawing/2014/main" id="{BB57530F-85EF-39CC-F6CD-C52C78AB599E}"/>
              </a:ext>
            </a:extLst>
          </p:cNvPr>
          <p:cNvSpPr txBox="1"/>
          <p:nvPr/>
        </p:nvSpPr>
        <p:spPr>
          <a:xfrm>
            <a:off x="11237515" y="3844497"/>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4</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th</a:t>
            </a: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Why?</a:t>
            </a:r>
          </a:p>
        </p:txBody>
      </p:sp>
      <p:sp>
        <p:nvSpPr>
          <p:cNvPr id="57" name="TextBox 56">
            <a:extLst>
              <a:ext uri="{FF2B5EF4-FFF2-40B4-BE49-F238E27FC236}">
                <a16:creationId xmlns:a16="http://schemas.microsoft.com/office/drawing/2014/main" id="{C6F302A1-1273-3A10-DD47-B1B51F7BD7B2}"/>
              </a:ext>
            </a:extLst>
          </p:cNvPr>
          <p:cNvSpPr txBox="1"/>
          <p:nvPr/>
        </p:nvSpPr>
        <p:spPr>
          <a:xfrm>
            <a:off x="11237515" y="4415160"/>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5</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th</a:t>
            </a: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Why?</a:t>
            </a:r>
          </a:p>
        </p:txBody>
      </p:sp>
      <p:sp>
        <p:nvSpPr>
          <p:cNvPr id="4" name="Rectangle 3">
            <a:extLst>
              <a:ext uri="{FF2B5EF4-FFF2-40B4-BE49-F238E27FC236}">
                <a16:creationId xmlns:a16="http://schemas.microsoft.com/office/drawing/2014/main" id="{E3F4BF5B-E4D0-97D5-7195-F1FFE642AD07}"/>
              </a:ext>
            </a:extLst>
          </p:cNvPr>
          <p:cNvSpPr/>
          <p:nvPr/>
        </p:nvSpPr>
        <p:spPr>
          <a:xfrm>
            <a:off x="1761037" y="2152805"/>
            <a:ext cx="9072133" cy="365125"/>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Training routine is insufficient to drive necessary time improvement</a:t>
            </a:r>
          </a:p>
        </p:txBody>
      </p:sp>
      <p:sp>
        <p:nvSpPr>
          <p:cNvPr id="8" name="Arc 7">
            <a:extLst>
              <a:ext uri="{FF2B5EF4-FFF2-40B4-BE49-F238E27FC236}">
                <a16:creationId xmlns:a16="http://schemas.microsoft.com/office/drawing/2014/main" id="{A3F701F8-433B-E636-5435-A39CD8EE7179}"/>
              </a:ext>
            </a:extLst>
          </p:cNvPr>
          <p:cNvSpPr/>
          <p:nvPr/>
        </p:nvSpPr>
        <p:spPr>
          <a:xfrm>
            <a:off x="10716296" y="1560433"/>
            <a:ext cx="511626" cy="758519"/>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FBFCF819-CBDC-0F23-5217-2407FCFD04EE}"/>
              </a:ext>
            </a:extLst>
          </p:cNvPr>
          <p:cNvSpPr txBox="1"/>
          <p:nvPr/>
        </p:nvSpPr>
        <p:spPr>
          <a:xfrm>
            <a:off x="11204139" y="1801193"/>
            <a:ext cx="68233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1</a:t>
            </a:r>
            <a:r>
              <a:rPr kumimoji="0" lang="en-US" sz="1200" b="0" i="0" u="none" strike="noStrike" kern="1200" cap="none" spc="0" normalizeH="0" baseline="30000" noProof="0">
                <a:ln>
                  <a:noFill/>
                </a:ln>
                <a:solidFill>
                  <a:prstClr val="black"/>
                </a:solidFill>
                <a:effectLst/>
                <a:uLnTx/>
                <a:uFillTx/>
                <a:latin typeface="Cambria" panose="02040503050406030204" pitchFamily="18" charset="0"/>
                <a:ea typeface="Cambria" panose="02040503050406030204" pitchFamily="18" charset="0"/>
                <a:cs typeface="+mn-cs"/>
              </a:rPr>
              <a:t>st</a:t>
            </a:r>
            <a:endPar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Why?</a:t>
            </a:r>
          </a:p>
        </p:txBody>
      </p:sp>
      <p:sp>
        <p:nvSpPr>
          <p:cNvPr id="5" name="Slide Number Placeholder 4">
            <a:extLst>
              <a:ext uri="{FF2B5EF4-FFF2-40B4-BE49-F238E27FC236}">
                <a16:creationId xmlns:a16="http://schemas.microsoft.com/office/drawing/2014/main" id="{602BDA8D-5D6C-BE7A-3411-B7295B1F859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35FA051-85A1-48C3-861B-F3C98AFB19CF}"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36354D4-7D98-56EB-D4DC-3ACAA833E20A}"/>
              </a:ext>
            </a:extLst>
          </p:cNvPr>
          <p:cNvSpPr/>
          <p:nvPr/>
        </p:nvSpPr>
        <p:spPr>
          <a:xfrm>
            <a:off x="3046613" y="4409073"/>
            <a:ext cx="3410296" cy="390648"/>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Doesn’t believe its effective exercise</a:t>
            </a:r>
          </a:p>
        </p:txBody>
      </p:sp>
      <p:sp>
        <p:nvSpPr>
          <p:cNvPr id="7" name="Rectangle 6">
            <a:extLst>
              <a:ext uri="{FF2B5EF4-FFF2-40B4-BE49-F238E27FC236}">
                <a16:creationId xmlns:a16="http://schemas.microsoft.com/office/drawing/2014/main" id="{B4228373-5637-253D-F73E-45CDC68EF44E}"/>
              </a:ext>
            </a:extLst>
          </p:cNvPr>
          <p:cNvSpPr/>
          <p:nvPr/>
        </p:nvSpPr>
        <p:spPr>
          <a:xfrm>
            <a:off x="6944752" y="4436804"/>
            <a:ext cx="3410296" cy="390648"/>
          </a:xfrm>
          <a:prstGeom prst="rect">
            <a:avLst/>
          </a:prstGeom>
          <a:solidFill>
            <a:schemeClr val="bg1">
              <a:lumMod val="95000"/>
            </a:schemeClr>
          </a:solidFill>
          <a:ln w="127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Has not budgeted for either</a:t>
            </a:r>
          </a:p>
        </p:txBody>
      </p:sp>
      <p:sp>
        <p:nvSpPr>
          <p:cNvPr id="11" name="Rectangle 10">
            <a:extLst>
              <a:ext uri="{FF2B5EF4-FFF2-40B4-BE49-F238E27FC236}">
                <a16:creationId xmlns:a16="http://schemas.microsoft.com/office/drawing/2014/main" id="{5AFDAE1C-2EA1-E095-C02E-876404AFDCAA}"/>
              </a:ext>
            </a:extLst>
          </p:cNvPr>
          <p:cNvSpPr/>
          <p:nvPr/>
        </p:nvSpPr>
        <p:spPr>
          <a:xfrm>
            <a:off x="3993485" y="4963837"/>
            <a:ext cx="1850649" cy="390648"/>
          </a:xfrm>
          <a:prstGeom prst="rect">
            <a:avLst/>
          </a:prstGeom>
          <a:solidFill>
            <a:schemeClr val="bg1"/>
          </a:solidFill>
          <a:ln w="28575">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Lack of knowledge</a:t>
            </a:r>
          </a:p>
        </p:txBody>
      </p:sp>
      <p:sp>
        <p:nvSpPr>
          <p:cNvPr id="12" name="TextBox 11">
            <a:extLst>
              <a:ext uri="{FF2B5EF4-FFF2-40B4-BE49-F238E27FC236}">
                <a16:creationId xmlns:a16="http://schemas.microsoft.com/office/drawing/2014/main" id="{9F536B55-6BD1-E287-7956-E52D9C98A2CF}"/>
              </a:ext>
            </a:extLst>
          </p:cNvPr>
          <p:cNvSpPr txBox="1"/>
          <p:nvPr/>
        </p:nvSpPr>
        <p:spPr>
          <a:xfrm>
            <a:off x="7889280" y="5387171"/>
            <a:ext cx="1521240" cy="3693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ROOT CAUSE</a:t>
            </a:r>
          </a:p>
        </p:txBody>
      </p:sp>
      <p:grpSp>
        <p:nvGrpSpPr>
          <p:cNvPr id="24" name="Group 23">
            <a:extLst>
              <a:ext uri="{FF2B5EF4-FFF2-40B4-BE49-F238E27FC236}">
                <a16:creationId xmlns:a16="http://schemas.microsoft.com/office/drawing/2014/main" id="{36C2332D-069A-F172-BDCB-E3DBF04FA95B}"/>
              </a:ext>
            </a:extLst>
          </p:cNvPr>
          <p:cNvGrpSpPr/>
          <p:nvPr/>
        </p:nvGrpSpPr>
        <p:grpSpPr>
          <a:xfrm>
            <a:off x="1601658" y="4075329"/>
            <a:ext cx="1252751" cy="596012"/>
            <a:chOff x="1561832" y="4498795"/>
            <a:chExt cx="1252751" cy="596012"/>
          </a:xfrm>
        </p:grpSpPr>
        <p:sp>
          <p:nvSpPr>
            <p:cNvPr id="10" name="Arc 9">
              <a:extLst>
                <a:ext uri="{FF2B5EF4-FFF2-40B4-BE49-F238E27FC236}">
                  <a16:creationId xmlns:a16="http://schemas.microsoft.com/office/drawing/2014/main" id="{9A02EC02-BC86-5548-225D-41E22D9077BD}"/>
                </a:ext>
              </a:extLst>
            </p:cNvPr>
            <p:cNvSpPr/>
            <p:nvPr/>
          </p:nvSpPr>
          <p:spPr>
            <a:xfrm rot="10800000">
              <a:off x="2302957" y="4498795"/>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44431CD9-689C-CEAE-9119-FC182E3D79CD}"/>
                </a:ext>
              </a:extLst>
            </p:cNvPr>
            <p:cNvSpPr txBox="1"/>
            <p:nvPr/>
          </p:nvSpPr>
          <p:spPr>
            <a:xfrm>
              <a:off x="1561832" y="4817808"/>
              <a:ext cx="97089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Therefore</a:t>
              </a:r>
            </a:p>
          </p:txBody>
        </p:sp>
      </p:grpSp>
      <p:grpSp>
        <p:nvGrpSpPr>
          <p:cNvPr id="26" name="Group 25">
            <a:extLst>
              <a:ext uri="{FF2B5EF4-FFF2-40B4-BE49-F238E27FC236}">
                <a16:creationId xmlns:a16="http://schemas.microsoft.com/office/drawing/2014/main" id="{881E9BC8-F42E-8EBC-B7FC-46310FA1E5A8}"/>
              </a:ext>
            </a:extLst>
          </p:cNvPr>
          <p:cNvGrpSpPr/>
          <p:nvPr/>
        </p:nvGrpSpPr>
        <p:grpSpPr>
          <a:xfrm>
            <a:off x="1241463" y="3540206"/>
            <a:ext cx="1252751" cy="596012"/>
            <a:chOff x="1561832" y="4498795"/>
            <a:chExt cx="1252751" cy="596012"/>
          </a:xfrm>
        </p:grpSpPr>
        <p:sp>
          <p:nvSpPr>
            <p:cNvPr id="27" name="Arc 26">
              <a:extLst>
                <a:ext uri="{FF2B5EF4-FFF2-40B4-BE49-F238E27FC236}">
                  <a16:creationId xmlns:a16="http://schemas.microsoft.com/office/drawing/2014/main" id="{44720452-D7BD-2B64-B80A-6882E8AFF539}"/>
                </a:ext>
              </a:extLst>
            </p:cNvPr>
            <p:cNvSpPr/>
            <p:nvPr/>
          </p:nvSpPr>
          <p:spPr>
            <a:xfrm rot="10800000">
              <a:off x="2302957" y="4498795"/>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BFBF7E3-116B-E268-5812-5074EE6E0172}"/>
                </a:ext>
              </a:extLst>
            </p:cNvPr>
            <p:cNvSpPr txBox="1"/>
            <p:nvPr/>
          </p:nvSpPr>
          <p:spPr>
            <a:xfrm>
              <a:off x="1561832" y="4817808"/>
              <a:ext cx="97089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Therefore</a:t>
              </a:r>
            </a:p>
          </p:txBody>
        </p:sp>
      </p:grpSp>
      <p:grpSp>
        <p:nvGrpSpPr>
          <p:cNvPr id="29" name="Group 28">
            <a:extLst>
              <a:ext uri="{FF2B5EF4-FFF2-40B4-BE49-F238E27FC236}">
                <a16:creationId xmlns:a16="http://schemas.microsoft.com/office/drawing/2014/main" id="{7B6AF7DA-1256-0985-BFFF-CE9589AA22A0}"/>
              </a:ext>
            </a:extLst>
          </p:cNvPr>
          <p:cNvGrpSpPr/>
          <p:nvPr/>
        </p:nvGrpSpPr>
        <p:grpSpPr>
          <a:xfrm>
            <a:off x="1024164" y="2905772"/>
            <a:ext cx="1252751" cy="596012"/>
            <a:chOff x="1561832" y="4498795"/>
            <a:chExt cx="1252751" cy="596012"/>
          </a:xfrm>
        </p:grpSpPr>
        <p:sp>
          <p:nvSpPr>
            <p:cNvPr id="30" name="Arc 29">
              <a:extLst>
                <a:ext uri="{FF2B5EF4-FFF2-40B4-BE49-F238E27FC236}">
                  <a16:creationId xmlns:a16="http://schemas.microsoft.com/office/drawing/2014/main" id="{DAEEE88B-6FEB-39D6-AEFA-11AAF726BE81}"/>
                </a:ext>
              </a:extLst>
            </p:cNvPr>
            <p:cNvSpPr/>
            <p:nvPr/>
          </p:nvSpPr>
          <p:spPr>
            <a:xfrm rot="10800000">
              <a:off x="2302957" y="4498795"/>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A98EBA07-4546-1E4F-D681-40485F92DC02}"/>
                </a:ext>
              </a:extLst>
            </p:cNvPr>
            <p:cNvSpPr txBox="1"/>
            <p:nvPr/>
          </p:nvSpPr>
          <p:spPr>
            <a:xfrm>
              <a:off x="1561832" y="4817808"/>
              <a:ext cx="97089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Therefore</a:t>
              </a:r>
            </a:p>
          </p:txBody>
        </p:sp>
      </p:grpSp>
      <p:grpSp>
        <p:nvGrpSpPr>
          <p:cNvPr id="32" name="Group 31">
            <a:extLst>
              <a:ext uri="{FF2B5EF4-FFF2-40B4-BE49-F238E27FC236}">
                <a16:creationId xmlns:a16="http://schemas.microsoft.com/office/drawing/2014/main" id="{344C94D4-77A6-34E9-2FBC-4C1994651EF9}"/>
              </a:ext>
            </a:extLst>
          </p:cNvPr>
          <p:cNvGrpSpPr/>
          <p:nvPr/>
        </p:nvGrpSpPr>
        <p:grpSpPr>
          <a:xfrm>
            <a:off x="679643" y="2311620"/>
            <a:ext cx="1252751" cy="596012"/>
            <a:chOff x="1561832" y="4498795"/>
            <a:chExt cx="1252751" cy="596012"/>
          </a:xfrm>
        </p:grpSpPr>
        <p:sp>
          <p:nvSpPr>
            <p:cNvPr id="33" name="Arc 32">
              <a:extLst>
                <a:ext uri="{FF2B5EF4-FFF2-40B4-BE49-F238E27FC236}">
                  <a16:creationId xmlns:a16="http://schemas.microsoft.com/office/drawing/2014/main" id="{E6659022-38AC-BD73-C6F5-477E3368F903}"/>
                </a:ext>
              </a:extLst>
            </p:cNvPr>
            <p:cNvSpPr/>
            <p:nvPr/>
          </p:nvSpPr>
          <p:spPr>
            <a:xfrm rot="10800000">
              <a:off x="2302957" y="4498795"/>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0EA8A3F1-2AD1-F860-AD81-880E7D22826E}"/>
                </a:ext>
              </a:extLst>
            </p:cNvPr>
            <p:cNvSpPr txBox="1"/>
            <p:nvPr/>
          </p:nvSpPr>
          <p:spPr>
            <a:xfrm>
              <a:off x="1561832" y="4817808"/>
              <a:ext cx="97089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Therefore</a:t>
              </a:r>
            </a:p>
          </p:txBody>
        </p:sp>
      </p:grpSp>
      <p:sp>
        <p:nvSpPr>
          <p:cNvPr id="15" name="Rectangle 14">
            <a:extLst>
              <a:ext uri="{FF2B5EF4-FFF2-40B4-BE49-F238E27FC236}">
                <a16:creationId xmlns:a16="http://schemas.microsoft.com/office/drawing/2014/main" id="{46849F45-33B4-1080-5818-DCCE7E3475E9}"/>
              </a:ext>
            </a:extLst>
          </p:cNvPr>
          <p:cNvSpPr/>
          <p:nvPr/>
        </p:nvSpPr>
        <p:spPr>
          <a:xfrm>
            <a:off x="7302395" y="5754100"/>
            <a:ext cx="2695010" cy="556753"/>
          </a:xfrm>
          <a:prstGeom prst="rect">
            <a:avLst/>
          </a:prstGeom>
          <a:solidFill>
            <a:schemeClr val="bg1"/>
          </a:solidFill>
          <a:ln w="28575">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Has not accounted for getting a gym membership</a:t>
            </a:r>
          </a:p>
        </p:txBody>
      </p:sp>
      <p:sp>
        <p:nvSpPr>
          <p:cNvPr id="16" name="Arc 15">
            <a:extLst>
              <a:ext uri="{FF2B5EF4-FFF2-40B4-BE49-F238E27FC236}">
                <a16:creationId xmlns:a16="http://schemas.microsoft.com/office/drawing/2014/main" id="{AA4721D9-87F1-E3C1-5AF8-D64E8729317E}"/>
              </a:ext>
            </a:extLst>
          </p:cNvPr>
          <p:cNvSpPr/>
          <p:nvPr/>
        </p:nvSpPr>
        <p:spPr>
          <a:xfrm>
            <a:off x="9941256" y="5326607"/>
            <a:ext cx="511626" cy="416901"/>
          </a:xfrm>
          <a:prstGeom prst="arc">
            <a:avLst>
              <a:gd name="adj1" fmla="val 16200000"/>
              <a:gd name="adj2" fmla="val 542443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AD382EC1-3DE2-8454-DB93-F5D814BBA328}"/>
              </a:ext>
            </a:extLst>
          </p:cNvPr>
          <p:cNvSpPr txBox="1"/>
          <p:nvPr/>
        </p:nvSpPr>
        <p:spPr>
          <a:xfrm>
            <a:off x="10492004" y="5354485"/>
            <a:ext cx="169999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Alternating between causes, indicating you are done </a:t>
            </a:r>
          </a:p>
        </p:txBody>
      </p:sp>
    </p:spTree>
    <p:extLst>
      <p:ext uri="{BB962C8B-B14F-4D97-AF65-F5344CB8AC3E}">
        <p14:creationId xmlns:p14="http://schemas.microsoft.com/office/powerpoint/2010/main" val="33660120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E74FF56111874F8528354EA601358C" ma:contentTypeVersion="15" ma:contentTypeDescription="Create a new document." ma:contentTypeScope="" ma:versionID="39331e745dc778cb1aa6f5171bc1f610">
  <xsd:schema xmlns:xsd="http://www.w3.org/2001/XMLSchema" xmlns:xs="http://www.w3.org/2001/XMLSchema" xmlns:p="http://schemas.microsoft.com/office/2006/metadata/properties" xmlns:ns3="f29e537e-536d-4c3d-a73c-f40e94626c0e" xmlns:ns4="30e15a99-2787-4658-9a49-e1375a37af84" targetNamespace="http://schemas.microsoft.com/office/2006/metadata/properties" ma:root="true" ma:fieldsID="6abba0b5ca7a753c92c88983c2f4a18d" ns3:_="" ns4:_="">
    <xsd:import namespace="f29e537e-536d-4c3d-a73c-f40e94626c0e"/>
    <xsd:import namespace="30e15a99-2787-4658-9a49-e1375a37af8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LengthInSeconds" minOccurs="0"/>
                <xsd:element ref="ns4:_activity" minOccurs="0"/>
                <xsd:element ref="ns4:MediaServiceAutoTags" minOccurs="0"/>
                <xsd:element ref="ns4:MediaServiceGenerationTime" minOccurs="0"/>
                <xsd:element ref="ns4:MediaServiceEventHashCode" minOccurs="0"/>
                <xsd:element ref="ns4:MediaServiceOCR"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9e537e-536d-4c3d-a73c-f40e94626c0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e15a99-2787-4658-9a49-e1375a37af8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_activity" ma:index="15" nillable="true" ma:displayName="_activity" ma:hidden="true" ma:internalName="_activity">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0e15a99-2787-4658-9a49-e1375a37af84" xsi:nil="true"/>
  </documentManagement>
</p:properties>
</file>

<file path=customXml/itemProps1.xml><?xml version="1.0" encoding="utf-8"?>
<ds:datastoreItem xmlns:ds="http://schemas.openxmlformats.org/officeDocument/2006/customXml" ds:itemID="{2CC7F152-4A31-4FAA-9AC9-9166C9E5AB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9e537e-536d-4c3d-a73c-f40e94626c0e"/>
    <ds:schemaRef ds:uri="30e15a99-2787-4658-9a49-e1375a37af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3AA9AD-A83B-4178-964B-58740020C62C}">
  <ds:schemaRefs>
    <ds:schemaRef ds:uri="http://schemas.microsoft.com/sharepoint/v3/contenttype/forms"/>
  </ds:schemaRefs>
</ds:datastoreItem>
</file>

<file path=customXml/itemProps3.xml><?xml version="1.0" encoding="utf-8"?>
<ds:datastoreItem xmlns:ds="http://schemas.openxmlformats.org/officeDocument/2006/customXml" ds:itemID="{536DC198-35BC-4583-ADA8-C26D2017F4A2}">
  <ds:schemaRefs>
    <ds:schemaRef ds:uri="http://purl.org/dc/terms/"/>
    <ds:schemaRef ds:uri="http://schemas.openxmlformats.org/package/2006/metadata/core-properties"/>
    <ds:schemaRef ds:uri="http://schemas.microsoft.com/office/2006/documentManagement/types"/>
    <ds:schemaRef ds:uri="f29e537e-536d-4c3d-a73c-f40e94626c0e"/>
    <ds:schemaRef ds:uri="http://purl.org/dc/elements/1.1/"/>
    <ds:schemaRef ds:uri="http://schemas.microsoft.com/office/2006/metadata/properties"/>
    <ds:schemaRef ds:uri="http://schemas.microsoft.com/office/infopath/2007/PartnerControls"/>
    <ds:schemaRef ds:uri="30e15a99-2787-4658-9a49-e1375a37af8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665</TotalTime>
  <Words>509</Words>
  <Application>Microsoft Office PowerPoint</Application>
  <PresentationFormat>Widescreen</PresentationFormat>
  <Paragraphs>87</Paragraphs>
  <Slides>4</Slides>
  <Notes>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12" baseType="lpstr">
      <vt:lpstr>Aptos</vt:lpstr>
      <vt:lpstr>Arial</vt:lpstr>
      <vt:lpstr>Calibri</vt:lpstr>
      <vt:lpstr>Calibri Light</vt:lpstr>
      <vt:lpstr>Cambria</vt:lpstr>
      <vt:lpstr>Tw Cen MT Condensed</vt:lpstr>
      <vt:lpstr>2_Office Theme</vt:lpstr>
      <vt:lpstr>think-cell Slide</vt:lpstr>
      <vt:lpstr>5 Why Analysis Template</vt:lpstr>
      <vt:lpstr>5 Why Analysis: How To</vt:lpstr>
      <vt:lpstr>Instructions</vt:lpstr>
      <vt:lpstr>5 Why Analysis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IDTC Process</dc:title>
  <dc:creator>Kathryn Adam</dc:creator>
  <cp:lastModifiedBy>Kleriotis, Christopher D CIV USN CNO (USA)</cp:lastModifiedBy>
  <cp:revision>12</cp:revision>
  <cp:lastPrinted>2026-01-28T22:31:49Z</cp:lastPrinted>
  <dcterms:created xsi:type="dcterms:W3CDTF">2024-01-30T15:09:57Z</dcterms:created>
  <dcterms:modified xsi:type="dcterms:W3CDTF">2026-02-24T16:12:51Z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0x0101002CE74FF56111874F8528354EA601358C</vt:lpwstr>
  </property>
  <property fmtid="{D5CDD505-2E9C-101B-9397-08002B2CF9AE}" pid="3" name="MediaServiceImageTags">
    <vt:lpwstr/>
  </property>
</Properties>
</file>